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ags/tag1.xml" ContentType="application/vnd.openxmlformats-officedocument.presentationml.tags+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3.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84" r:id="rId2"/>
    <p:sldMasterId id="2147483698" r:id="rId3"/>
    <p:sldMasterId id="2147483670" r:id="rId4"/>
  </p:sldMasterIdLst>
  <p:notesMasterIdLst>
    <p:notesMasterId r:id="rId12"/>
  </p:notesMasterIdLst>
  <p:sldIdLst>
    <p:sldId id="256" r:id="rId5"/>
    <p:sldId id="272" r:id="rId6"/>
    <p:sldId id="257" r:id="rId7"/>
    <p:sldId id="273" r:id="rId8"/>
    <p:sldId id="263" r:id="rId9"/>
    <p:sldId id="268" r:id="rId10"/>
    <p:sldId id="274" r:id="rId11"/>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15:clr>
            <a:srgbClr val="A4A3A4"/>
          </p15:clr>
        </p15:guide>
        <p15:guide id="2" pos="575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113" d="100"/>
          <a:sy n="113" d="100"/>
        </p:scale>
        <p:origin x="1590" y="114"/>
      </p:cViewPr>
      <p:guideLst>
        <p:guide orient="horz"/>
        <p:guide pos="575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42D5BAB-E0D0-437A-9058-430252D9D618}" type="datetimeFigureOut">
              <a:rPr lang="en-GB" smtClean="0"/>
              <a:t>09/02/2024</a:t>
            </a:fld>
            <a:endParaRPr lang="en-GB"/>
          </a:p>
        </p:txBody>
      </p:sp>
      <p:sp>
        <p:nvSpPr>
          <p:cNvPr id="4" name="Platshållare för bildobjekt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GB"/>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2B2F27-15E0-4742-B0BA-181C870B2AA2}" type="slidenum">
              <a:rPr lang="en-GB" smtClean="0"/>
              <a:t>‹#›</a:t>
            </a:fld>
            <a:endParaRPr lang="en-GB"/>
          </a:p>
        </p:txBody>
      </p:sp>
    </p:spTree>
    <p:extLst>
      <p:ext uri="{BB962C8B-B14F-4D97-AF65-F5344CB8AC3E}">
        <p14:creationId xmlns:p14="http://schemas.microsoft.com/office/powerpoint/2010/main" val="18418050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143000" y="685800"/>
            <a:ext cx="4572000" cy="3429000"/>
          </a:xfrm>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3C2B2F27-15E0-4742-B0BA-181C870B2AA2}" type="slidenum">
              <a:rPr lang="sv-SE" smtClean="0"/>
              <a:t>1</a:t>
            </a:fld>
            <a:endParaRPr lang="sv-SE" dirty="0"/>
          </a:p>
        </p:txBody>
      </p:sp>
    </p:spTree>
    <p:extLst>
      <p:ext uri="{BB962C8B-B14F-4D97-AF65-F5344CB8AC3E}">
        <p14:creationId xmlns:p14="http://schemas.microsoft.com/office/powerpoint/2010/main" val="16029637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143000" y="685800"/>
            <a:ext cx="4572000" cy="3429000"/>
          </a:xfrm>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3C2B2F27-15E0-4742-B0BA-181C870B2AA2}" type="slidenum">
              <a:rPr lang="sv-SE" smtClean="0"/>
              <a:t>3</a:t>
            </a:fld>
            <a:endParaRPr lang="sv-SE" dirty="0"/>
          </a:p>
        </p:txBody>
      </p:sp>
    </p:spTree>
    <p:extLst>
      <p:ext uri="{BB962C8B-B14F-4D97-AF65-F5344CB8AC3E}">
        <p14:creationId xmlns:p14="http://schemas.microsoft.com/office/powerpoint/2010/main" val="10289829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3C2B2F27-15E0-4742-B0BA-181C870B2AA2}" type="slidenum">
              <a:rPr lang="sv-SE" smtClean="0"/>
              <a:t>5</a:t>
            </a:fld>
            <a:endParaRPr lang="sv-SE" dirty="0"/>
          </a:p>
        </p:txBody>
      </p:sp>
    </p:spTree>
    <p:extLst>
      <p:ext uri="{BB962C8B-B14F-4D97-AF65-F5344CB8AC3E}">
        <p14:creationId xmlns:p14="http://schemas.microsoft.com/office/powerpoint/2010/main" val="196112318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9" name="Rektangel 8"/>
          <p:cNvSpPr/>
          <p:nvPr userDrawn="1"/>
        </p:nvSpPr>
        <p:spPr>
          <a:xfrm>
            <a:off x="0" y="0"/>
            <a:ext cx="9144000" cy="6858000"/>
          </a:xfrm>
          <a:prstGeom prst="rect">
            <a:avLst/>
          </a:prstGeom>
          <a:gradFill flip="none" rotWithShape="1">
            <a:gsLst>
              <a:gs pos="2000">
                <a:srgbClr val="EDEDED"/>
              </a:gs>
              <a:gs pos="98750">
                <a:srgbClr val="EDEDED"/>
              </a:gs>
              <a:gs pos="56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11" name="Bildobjekt 10"/>
          <p:cNvPicPr>
            <a:picLocks noChangeAspect="1"/>
          </p:cNvPicPr>
          <p:nvPr userDrawn="1"/>
        </p:nvPicPr>
        <p:blipFill rotWithShape="1">
          <a:blip r:embed="rId2">
            <a:extLst>
              <a:ext uri="{28A0092B-C50C-407E-A947-70E740481C1C}">
                <a14:useLocalDpi xmlns:a14="http://schemas.microsoft.com/office/drawing/2010/main" val="0"/>
              </a:ext>
            </a:extLst>
          </a:blip>
          <a:srcRect l="25000"/>
          <a:stretch/>
        </p:blipFill>
        <p:spPr>
          <a:xfrm>
            <a:off x="-1587" y="0"/>
            <a:ext cx="9144000" cy="6858000"/>
          </a:xfrm>
          <a:prstGeom prst="rect">
            <a:avLst/>
          </a:prstGeom>
        </p:spPr>
      </p:pic>
      <p:sp>
        <p:nvSpPr>
          <p:cNvPr id="2" name="Rubrik 1"/>
          <p:cNvSpPr>
            <a:spLocks noGrp="1"/>
          </p:cNvSpPr>
          <p:nvPr>
            <p:ph type="ctrTitle"/>
          </p:nvPr>
        </p:nvSpPr>
        <p:spPr>
          <a:xfrm>
            <a:off x="595314" y="2049917"/>
            <a:ext cx="7953375" cy="1470025"/>
          </a:xfrm>
        </p:spPr>
        <p:txBody>
          <a:bodyPr/>
          <a:lstStyle>
            <a:lvl1pPr algn="ctr">
              <a:defRPr/>
            </a:lvl1pPr>
          </a:lstStyle>
          <a:p>
            <a:r>
              <a:rPr lang="sv-SE"/>
              <a:t>Klicka här för att ändra format</a:t>
            </a:r>
            <a:endParaRPr lang="sv-SE" dirty="0"/>
          </a:p>
        </p:txBody>
      </p:sp>
      <p:sp>
        <p:nvSpPr>
          <p:cNvPr id="3" name="Underrubrik 2"/>
          <p:cNvSpPr>
            <a:spLocks noGrp="1"/>
          </p:cNvSpPr>
          <p:nvPr>
            <p:ph type="subTitle" idx="1"/>
          </p:nvPr>
        </p:nvSpPr>
        <p:spPr>
          <a:xfrm>
            <a:off x="595313" y="3587165"/>
            <a:ext cx="7953375" cy="1752600"/>
          </a:xfrm>
        </p:spPr>
        <p:txBody>
          <a:bodyPr/>
          <a:lstStyle>
            <a:lvl1pPr marL="0" indent="0" algn="ct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om du vill redigera mall för underrubrikformat</a:t>
            </a:r>
            <a:endParaRPr lang="sv-SE" dirty="0"/>
          </a:p>
        </p:txBody>
      </p:sp>
      <p:sp>
        <p:nvSpPr>
          <p:cNvPr id="4" name="Platshållare för datum 3"/>
          <p:cNvSpPr>
            <a:spLocks noGrp="1"/>
          </p:cNvSpPr>
          <p:nvPr>
            <p:ph type="dt" sz="half" idx="10"/>
          </p:nvPr>
        </p:nvSpPr>
        <p:spPr/>
        <p:txBody>
          <a:bodyPr/>
          <a:lstStyle/>
          <a:p>
            <a:r>
              <a:rPr lang="sv-SE" dirty="0"/>
              <a:t>Datum</a:t>
            </a:r>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EE979298-3C3B-4069-AA25-E7B70A8EB89A}" type="slidenum">
              <a:rPr lang="sv-SE" smtClean="0"/>
              <a:t>‹#›</a:t>
            </a:fld>
            <a:endParaRPr lang="sv-SE" dirty="0"/>
          </a:p>
        </p:txBody>
      </p:sp>
      <p:pic>
        <p:nvPicPr>
          <p:cNvPr id="7" name="Bildobjekt 6"/>
          <p:cNvPicPr>
            <a:picLocks/>
          </p:cNvPicPr>
          <p:nvPr userDrawn="1"/>
        </p:nvPicPr>
        <p:blipFill>
          <a:blip r:embed="rId3">
            <a:extLst>
              <a:ext uri="{28A0092B-C50C-407E-A947-70E740481C1C}">
                <a14:useLocalDpi xmlns:a14="http://schemas.microsoft.com/office/drawing/2010/main" val="0"/>
              </a:ext>
            </a:extLst>
          </a:blip>
          <a:stretch>
            <a:fillRect/>
          </a:stretch>
        </p:blipFill>
        <p:spPr>
          <a:xfrm>
            <a:off x="158400" y="165600"/>
            <a:ext cx="1928241" cy="421386"/>
          </a:xfrm>
          <a:prstGeom prst="rect">
            <a:avLst/>
          </a:prstGeom>
        </p:spPr>
      </p:pic>
    </p:spTree>
    <p:extLst>
      <p:ext uri="{BB962C8B-B14F-4D97-AF65-F5344CB8AC3E}">
        <p14:creationId xmlns:p14="http://schemas.microsoft.com/office/powerpoint/2010/main" val="31322757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Utfallande bild - Grön balk">
    <p:spTree>
      <p:nvGrpSpPr>
        <p:cNvPr id="1" name=""/>
        <p:cNvGrpSpPr/>
        <p:nvPr/>
      </p:nvGrpSpPr>
      <p:grpSpPr>
        <a:xfrm>
          <a:off x="0" y="0"/>
          <a:ext cx="0" cy="0"/>
          <a:chOff x="0" y="0"/>
          <a:chExt cx="0" cy="0"/>
        </a:xfrm>
      </p:grpSpPr>
      <p:sp>
        <p:nvSpPr>
          <p:cNvPr id="11" name="Platshållare för bild 10"/>
          <p:cNvSpPr>
            <a:spLocks noGrp="1"/>
          </p:cNvSpPr>
          <p:nvPr>
            <p:ph type="pic" sz="quarter" idx="13"/>
          </p:nvPr>
        </p:nvSpPr>
        <p:spPr>
          <a:xfrm>
            <a:off x="0" y="785285"/>
            <a:ext cx="9144000" cy="5837767"/>
          </a:xfrm>
          <a:solidFill>
            <a:schemeClr val="bg2">
              <a:lumMod val="20000"/>
              <a:lumOff val="80000"/>
            </a:schemeClr>
          </a:solidFill>
        </p:spPr>
        <p:txBody>
          <a:bodyPr anchor="ctr"/>
          <a:lstStyle>
            <a:lvl1pPr marL="0" indent="0" algn="ctr">
              <a:buNone/>
              <a:defRPr sz="1200"/>
            </a:lvl1pPr>
          </a:lstStyle>
          <a:p>
            <a:endParaRPr lang="en-GB"/>
          </a:p>
        </p:txBody>
      </p:sp>
      <p:sp>
        <p:nvSpPr>
          <p:cNvPr id="10" name="Rektangel 9"/>
          <p:cNvSpPr/>
          <p:nvPr userDrawn="1"/>
        </p:nvSpPr>
        <p:spPr>
          <a:xfrm>
            <a:off x="0" y="6623455"/>
            <a:ext cx="9144000" cy="24034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3" name="Platshållare för innehåll 2"/>
          <p:cNvSpPr>
            <a:spLocks noGrp="1"/>
          </p:cNvSpPr>
          <p:nvPr>
            <p:ph idx="1"/>
          </p:nvPr>
        </p:nvSpPr>
        <p:spPr>
          <a:xfrm>
            <a:off x="595314" y="2614084"/>
            <a:ext cx="3321078" cy="3010339"/>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7" name="Rubrik 6"/>
          <p:cNvSpPr>
            <a:spLocks noGrp="1"/>
          </p:cNvSpPr>
          <p:nvPr>
            <p:ph type="title"/>
          </p:nvPr>
        </p:nvSpPr>
        <p:spPr/>
        <p:txBody>
          <a:bodyPr/>
          <a:lstStyle/>
          <a:p>
            <a:r>
              <a:rPr lang="sv-SE" dirty="0"/>
              <a:t>Klicka här för att ändra format</a:t>
            </a:r>
          </a:p>
        </p:txBody>
      </p:sp>
      <p:sp>
        <p:nvSpPr>
          <p:cNvPr id="2" name="Platshållare för datum 1"/>
          <p:cNvSpPr>
            <a:spLocks noGrp="1"/>
          </p:cNvSpPr>
          <p:nvPr>
            <p:ph type="dt" sz="half" idx="14"/>
          </p:nvPr>
        </p:nvSpPr>
        <p:spPr/>
        <p:txBody>
          <a:bodyPr/>
          <a:lstStyle/>
          <a:p>
            <a:r>
              <a:rPr lang="sv-SE" dirty="0"/>
              <a:t>Datum</a:t>
            </a:r>
          </a:p>
        </p:txBody>
      </p:sp>
      <p:sp>
        <p:nvSpPr>
          <p:cNvPr id="8" name="Platshållare för sidfot 7"/>
          <p:cNvSpPr>
            <a:spLocks noGrp="1"/>
          </p:cNvSpPr>
          <p:nvPr>
            <p:ph type="ftr" sz="quarter" idx="15"/>
          </p:nvPr>
        </p:nvSpPr>
        <p:spPr/>
        <p:txBody>
          <a:bodyPr/>
          <a:lstStyle/>
          <a:p>
            <a:endParaRPr lang="sv-SE" dirty="0"/>
          </a:p>
        </p:txBody>
      </p:sp>
      <p:sp>
        <p:nvSpPr>
          <p:cNvPr id="9" name="Platshållare för bildnummer 8"/>
          <p:cNvSpPr>
            <a:spLocks noGrp="1"/>
          </p:cNvSpPr>
          <p:nvPr>
            <p:ph type="sldNum" sz="quarter" idx="16"/>
          </p:nvPr>
        </p:nvSpPr>
        <p:spPr/>
        <p:txBody>
          <a:bodyPr/>
          <a:lstStyle/>
          <a:p>
            <a:fld id="{EE979298-3C3B-4069-AA25-E7B70A8EB89A}" type="slidenum">
              <a:rPr lang="sv-SE" smtClean="0"/>
              <a:pPr/>
              <a:t>‹#›</a:t>
            </a:fld>
            <a:endParaRPr lang="sv-SE" dirty="0"/>
          </a:p>
        </p:txBody>
      </p:sp>
    </p:spTree>
    <p:extLst>
      <p:ext uri="{BB962C8B-B14F-4D97-AF65-F5344CB8AC3E}">
        <p14:creationId xmlns:p14="http://schemas.microsoft.com/office/powerpoint/2010/main" val="40513727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och bild - Blå balk">
    <p:spTree>
      <p:nvGrpSpPr>
        <p:cNvPr id="1" name=""/>
        <p:cNvGrpSpPr/>
        <p:nvPr/>
      </p:nvGrpSpPr>
      <p:grpSpPr>
        <a:xfrm>
          <a:off x="0" y="0"/>
          <a:ext cx="0" cy="0"/>
          <a:chOff x="0" y="0"/>
          <a:chExt cx="0" cy="0"/>
        </a:xfrm>
      </p:grpSpPr>
      <p:sp>
        <p:nvSpPr>
          <p:cNvPr id="9" name="Rektangel 8"/>
          <p:cNvSpPr/>
          <p:nvPr userDrawn="1"/>
        </p:nvSpPr>
        <p:spPr>
          <a:xfrm>
            <a:off x="0" y="6623455"/>
            <a:ext cx="9144000" cy="24034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2" name="Rubrik 1"/>
          <p:cNvSpPr>
            <a:spLocks noGrp="1"/>
          </p:cNvSpPr>
          <p:nvPr>
            <p:ph type="title"/>
          </p:nvPr>
        </p:nvSpPr>
        <p:spPr>
          <a:xfrm>
            <a:off x="595314" y="785283"/>
            <a:ext cx="3321078" cy="1356783"/>
          </a:xfrm>
        </p:spPr>
        <p:txBody>
          <a:bodyPr/>
          <a:lstStyle/>
          <a:p>
            <a:r>
              <a:rPr lang="sv-SE" dirty="0"/>
              <a:t>Klicka här för att ändra format</a:t>
            </a:r>
          </a:p>
        </p:txBody>
      </p:sp>
      <p:sp>
        <p:nvSpPr>
          <p:cNvPr id="3" name="Platshållare för innehåll 2"/>
          <p:cNvSpPr>
            <a:spLocks noGrp="1"/>
          </p:cNvSpPr>
          <p:nvPr>
            <p:ph idx="1"/>
          </p:nvPr>
        </p:nvSpPr>
        <p:spPr>
          <a:xfrm>
            <a:off x="595314" y="2614084"/>
            <a:ext cx="3321078" cy="3010339"/>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11" name="Platshållare för bild 10"/>
          <p:cNvSpPr>
            <a:spLocks noGrp="1"/>
          </p:cNvSpPr>
          <p:nvPr>
            <p:ph type="pic" sz="quarter" idx="13"/>
          </p:nvPr>
        </p:nvSpPr>
        <p:spPr>
          <a:xfrm>
            <a:off x="4572000" y="785285"/>
            <a:ext cx="4572000" cy="5837767"/>
          </a:xfrm>
          <a:solidFill>
            <a:schemeClr val="bg2">
              <a:lumMod val="20000"/>
              <a:lumOff val="80000"/>
            </a:schemeClr>
          </a:solidFill>
        </p:spPr>
        <p:txBody>
          <a:bodyPr anchor="ctr"/>
          <a:lstStyle>
            <a:lvl1pPr marL="0" indent="0" algn="ctr">
              <a:buNone/>
              <a:defRPr sz="1200"/>
            </a:lvl1pPr>
          </a:lstStyle>
          <a:p>
            <a:endParaRPr lang="en-GB"/>
          </a:p>
        </p:txBody>
      </p:sp>
      <p:sp>
        <p:nvSpPr>
          <p:cNvPr id="7" name="Platshållare för datum 6"/>
          <p:cNvSpPr>
            <a:spLocks noGrp="1"/>
          </p:cNvSpPr>
          <p:nvPr>
            <p:ph type="dt" sz="half" idx="14"/>
          </p:nvPr>
        </p:nvSpPr>
        <p:spPr/>
        <p:txBody>
          <a:bodyPr/>
          <a:lstStyle/>
          <a:p>
            <a:r>
              <a:rPr lang="sv-SE" dirty="0"/>
              <a:t>Datum</a:t>
            </a:r>
          </a:p>
        </p:txBody>
      </p:sp>
      <p:sp>
        <p:nvSpPr>
          <p:cNvPr id="8" name="Platshållare för sidfot 7"/>
          <p:cNvSpPr>
            <a:spLocks noGrp="1"/>
          </p:cNvSpPr>
          <p:nvPr>
            <p:ph type="ftr" sz="quarter" idx="15"/>
          </p:nvPr>
        </p:nvSpPr>
        <p:spPr/>
        <p:txBody>
          <a:bodyPr/>
          <a:lstStyle/>
          <a:p>
            <a:endParaRPr lang="sv-SE" dirty="0"/>
          </a:p>
        </p:txBody>
      </p:sp>
      <p:sp>
        <p:nvSpPr>
          <p:cNvPr id="10" name="Platshållare för bildnummer 9"/>
          <p:cNvSpPr>
            <a:spLocks noGrp="1"/>
          </p:cNvSpPr>
          <p:nvPr>
            <p:ph type="sldNum" sz="quarter" idx="16"/>
          </p:nvPr>
        </p:nvSpPr>
        <p:spPr/>
        <p:txBody>
          <a:bodyPr/>
          <a:lstStyle/>
          <a:p>
            <a:fld id="{EE979298-3C3B-4069-AA25-E7B70A8EB89A}" type="slidenum">
              <a:rPr lang="sv-SE" smtClean="0"/>
              <a:pPr/>
              <a:t>‹#›</a:t>
            </a:fld>
            <a:endParaRPr lang="sv-SE" dirty="0"/>
          </a:p>
        </p:txBody>
      </p:sp>
    </p:spTree>
    <p:extLst>
      <p:ext uri="{BB962C8B-B14F-4D97-AF65-F5344CB8AC3E}">
        <p14:creationId xmlns:p14="http://schemas.microsoft.com/office/powerpoint/2010/main" val="13873975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och två bilder - Blå balk">
    <p:spTree>
      <p:nvGrpSpPr>
        <p:cNvPr id="1" name=""/>
        <p:cNvGrpSpPr/>
        <p:nvPr/>
      </p:nvGrpSpPr>
      <p:grpSpPr>
        <a:xfrm>
          <a:off x="0" y="0"/>
          <a:ext cx="0" cy="0"/>
          <a:chOff x="0" y="0"/>
          <a:chExt cx="0" cy="0"/>
        </a:xfrm>
      </p:grpSpPr>
      <p:sp>
        <p:nvSpPr>
          <p:cNvPr id="9" name="Rektangel 8"/>
          <p:cNvSpPr/>
          <p:nvPr userDrawn="1"/>
        </p:nvSpPr>
        <p:spPr>
          <a:xfrm>
            <a:off x="0" y="6623455"/>
            <a:ext cx="9144000" cy="24034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2" name="Rubrik 1"/>
          <p:cNvSpPr>
            <a:spLocks noGrp="1"/>
          </p:cNvSpPr>
          <p:nvPr>
            <p:ph type="title"/>
          </p:nvPr>
        </p:nvSpPr>
        <p:spPr>
          <a:xfrm>
            <a:off x="595314" y="785283"/>
            <a:ext cx="3321078" cy="1356783"/>
          </a:xfrm>
        </p:spPr>
        <p:txBody>
          <a:bodyPr/>
          <a:lstStyle/>
          <a:p>
            <a:r>
              <a:rPr lang="sv-SE" dirty="0"/>
              <a:t>Klicka här för att ändra format</a:t>
            </a:r>
          </a:p>
        </p:txBody>
      </p:sp>
      <p:sp>
        <p:nvSpPr>
          <p:cNvPr id="3" name="Platshållare för innehåll 2"/>
          <p:cNvSpPr>
            <a:spLocks noGrp="1"/>
          </p:cNvSpPr>
          <p:nvPr>
            <p:ph idx="1"/>
          </p:nvPr>
        </p:nvSpPr>
        <p:spPr>
          <a:xfrm>
            <a:off x="595314" y="2614084"/>
            <a:ext cx="3321078" cy="3010339"/>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11" name="Platshållare för bild 10"/>
          <p:cNvSpPr>
            <a:spLocks noGrp="1"/>
          </p:cNvSpPr>
          <p:nvPr>
            <p:ph type="pic" sz="quarter" idx="13"/>
          </p:nvPr>
        </p:nvSpPr>
        <p:spPr>
          <a:xfrm>
            <a:off x="4572000" y="785284"/>
            <a:ext cx="4572000" cy="2918400"/>
          </a:xfrm>
          <a:solidFill>
            <a:schemeClr val="bg2">
              <a:lumMod val="20000"/>
              <a:lumOff val="80000"/>
            </a:schemeClr>
          </a:solidFill>
        </p:spPr>
        <p:txBody>
          <a:bodyPr anchor="ctr"/>
          <a:lstStyle>
            <a:lvl1pPr marL="0" indent="0" algn="ctr">
              <a:buNone/>
              <a:defRPr sz="1200"/>
            </a:lvl1pPr>
          </a:lstStyle>
          <a:p>
            <a:endParaRPr lang="en-GB"/>
          </a:p>
        </p:txBody>
      </p:sp>
      <p:sp>
        <p:nvSpPr>
          <p:cNvPr id="7" name="Platshållare för datum 6"/>
          <p:cNvSpPr>
            <a:spLocks noGrp="1"/>
          </p:cNvSpPr>
          <p:nvPr>
            <p:ph type="dt" sz="half" idx="14"/>
          </p:nvPr>
        </p:nvSpPr>
        <p:spPr/>
        <p:txBody>
          <a:bodyPr/>
          <a:lstStyle/>
          <a:p>
            <a:r>
              <a:rPr lang="sv-SE" dirty="0"/>
              <a:t>Datum</a:t>
            </a:r>
          </a:p>
        </p:txBody>
      </p:sp>
      <p:sp>
        <p:nvSpPr>
          <p:cNvPr id="8" name="Platshållare för sidfot 7"/>
          <p:cNvSpPr>
            <a:spLocks noGrp="1"/>
          </p:cNvSpPr>
          <p:nvPr>
            <p:ph type="ftr" sz="quarter" idx="15"/>
          </p:nvPr>
        </p:nvSpPr>
        <p:spPr/>
        <p:txBody>
          <a:bodyPr/>
          <a:lstStyle/>
          <a:p>
            <a:endParaRPr lang="sv-SE" dirty="0"/>
          </a:p>
        </p:txBody>
      </p:sp>
      <p:sp>
        <p:nvSpPr>
          <p:cNvPr id="10" name="Platshållare för bildnummer 9"/>
          <p:cNvSpPr>
            <a:spLocks noGrp="1"/>
          </p:cNvSpPr>
          <p:nvPr>
            <p:ph type="sldNum" sz="quarter" idx="16"/>
          </p:nvPr>
        </p:nvSpPr>
        <p:spPr/>
        <p:txBody>
          <a:bodyPr/>
          <a:lstStyle/>
          <a:p>
            <a:fld id="{EE979298-3C3B-4069-AA25-E7B70A8EB89A}" type="slidenum">
              <a:rPr lang="sv-SE" smtClean="0"/>
              <a:pPr/>
              <a:t>‹#›</a:t>
            </a:fld>
            <a:endParaRPr lang="sv-SE" dirty="0"/>
          </a:p>
        </p:txBody>
      </p:sp>
      <p:sp>
        <p:nvSpPr>
          <p:cNvPr id="12" name="Platshållare för bild 10"/>
          <p:cNvSpPr>
            <a:spLocks noGrp="1"/>
          </p:cNvSpPr>
          <p:nvPr>
            <p:ph type="pic" sz="quarter" idx="17"/>
          </p:nvPr>
        </p:nvSpPr>
        <p:spPr>
          <a:xfrm>
            <a:off x="4572000" y="3705055"/>
            <a:ext cx="4572000" cy="2918400"/>
          </a:xfrm>
          <a:solidFill>
            <a:schemeClr val="bg2">
              <a:lumMod val="20000"/>
              <a:lumOff val="80000"/>
            </a:schemeClr>
          </a:solidFill>
        </p:spPr>
        <p:txBody>
          <a:bodyPr anchor="ctr"/>
          <a:lstStyle>
            <a:lvl1pPr marL="0" indent="0" algn="ctr">
              <a:buNone/>
              <a:defRPr sz="1200"/>
            </a:lvl1pPr>
          </a:lstStyle>
          <a:p>
            <a:endParaRPr lang="en-GB"/>
          </a:p>
        </p:txBody>
      </p:sp>
    </p:spTree>
    <p:extLst>
      <p:ext uri="{BB962C8B-B14F-4D97-AF65-F5344CB8AC3E}">
        <p14:creationId xmlns:p14="http://schemas.microsoft.com/office/powerpoint/2010/main" val="18733735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Utfallande bild - Blå balk">
    <p:spTree>
      <p:nvGrpSpPr>
        <p:cNvPr id="1" name=""/>
        <p:cNvGrpSpPr/>
        <p:nvPr/>
      </p:nvGrpSpPr>
      <p:grpSpPr>
        <a:xfrm>
          <a:off x="0" y="0"/>
          <a:ext cx="0" cy="0"/>
          <a:chOff x="0" y="0"/>
          <a:chExt cx="0" cy="0"/>
        </a:xfrm>
      </p:grpSpPr>
      <p:sp>
        <p:nvSpPr>
          <p:cNvPr id="12" name="Rektangel 11"/>
          <p:cNvSpPr/>
          <p:nvPr userDrawn="1"/>
        </p:nvSpPr>
        <p:spPr>
          <a:xfrm>
            <a:off x="0" y="6623455"/>
            <a:ext cx="9144000" cy="24034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1" name="Platshållare för bild 10"/>
          <p:cNvSpPr>
            <a:spLocks noGrp="1"/>
          </p:cNvSpPr>
          <p:nvPr>
            <p:ph type="pic" sz="quarter" idx="13"/>
          </p:nvPr>
        </p:nvSpPr>
        <p:spPr>
          <a:xfrm>
            <a:off x="0" y="785285"/>
            <a:ext cx="9144000" cy="5837767"/>
          </a:xfrm>
          <a:solidFill>
            <a:schemeClr val="bg2">
              <a:lumMod val="20000"/>
              <a:lumOff val="80000"/>
            </a:schemeClr>
          </a:solidFill>
        </p:spPr>
        <p:txBody>
          <a:bodyPr anchor="ctr"/>
          <a:lstStyle>
            <a:lvl1pPr marL="0" indent="0" algn="ctr">
              <a:buNone/>
              <a:defRPr sz="1200"/>
            </a:lvl1pPr>
          </a:lstStyle>
          <a:p>
            <a:endParaRPr lang="en-GB"/>
          </a:p>
        </p:txBody>
      </p:sp>
      <p:sp>
        <p:nvSpPr>
          <p:cNvPr id="3" name="Platshållare för innehåll 2"/>
          <p:cNvSpPr>
            <a:spLocks noGrp="1"/>
          </p:cNvSpPr>
          <p:nvPr>
            <p:ph idx="1"/>
          </p:nvPr>
        </p:nvSpPr>
        <p:spPr>
          <a:xfrm>
            <a:off x="595314" y="2614084"/>
            <a:ext cx="3321078" cy="3010339"/>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7" name="Rubrik 6"/>
          <p:cNvSpPr>
            <a:spLocks noGrp="1"/>
          </p:cNvSpPr>
          <p:nvPr>
            <p:ph type="title"/>
          </p:nvPr>
        </p:nvSpPr>
        <p:spPr/>
        <p:txBody>
          <a:bodyPr/>
          <a:lstStyle/>
          <a:p>
            <a:r>
              <a:rPr lang="sv-SE" dirty="0"/>
              <a:t>Klicka här för att ändra format</a:t>
            </a:r>
          </a:p>
        </p:txBody>
      </p:sp>
      <p:sp>
        <p:nvSpPr>
          <p:cNvPr id="2" name="Platshållare för datum 1"/>
          <p:cNvSpPr>
            <a:spLocks noGrp="1"/>
          </p:cNvSpPr>
          <p:nvPr>
            <p:ph type="dt" sz="half" idx="14"/>
          </p:nvPr>
        </p:nvSpPr>
        <p:spPr/>
        <p:txBody>
          <a:bodyPr/>
          <a:lstStyle/>
          <a:p>
            <a:r>
              <a:rPr lang="sv-SE" dirty="0"/>
              <a:t>Datum</a:t>
            </a:r>
          </a:p>
        </p:txBody>
      </p:sp>
      <p:sp>
        <p:nvSpPr>
          <p:cNvPr id="8" name="Platshållare för sidfot 7"/>
          <p:cNvSpPr>
            <a:spLocks noGrp="1"/>
          </p:cNvSpPr>
          <p:nvPr>
            <p:ph type="ftr" sz="quarter" idx="15"/>
          </p:nvPr>
        </p:nvSpPr>
        <p:spPr/>
        <p:txBody>
          <a:bodyPr/>
          <a:lstStyle/>
          <a:p>
            <a:endParaRPr lang="sv-SE" dirty="0"/>
          </a:p>
        </p:txBody>
      </p:sp>
      <p:sp>
        <p:nvSpPr>
          <p:cNvPr id="9" name="Platshållare för bildnummer 8"/>
          <p:cNvSpPr>
            <a:spLocks noGrp="1"/>
          </p:cNvSpPr>
          <p:nvPr>
            <p:ph type="sldNum" sz="quarter" idx="16"/>
          </p:nvPr>
        </p:nvSpPr>
        <p:spPr/>
        <p:txBody>
          <a:bodyPr/>
          <a:lstStyle/>
          <a:p>
            <a:fld id="{EE979298-3C3B-4069-AA25-E7B70A8EB89A}" type="slidenum">
              <a:rPr lang="sv-SE" smtClean="0"/>
              <a:pPr/>
              <a:t>‹#›</a:t>
            </a:fld>
            <a:endParaRPr lang="sv-SE" dirty="0"/>
          </a:p>
        </p:txBody>
      </p:sp>
    </p:spTree>
    <p:extLst>
      <p:ext uri="{BB962C8B-B14F-4D97-AF65-F5344CB8AC3E}">
        <p14:creationId xmlns:p14="http://schemas.microsoft.com/office/powerpoint/2010/main" val="33085331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Rubrikbild - Variant 1">
    <p:spTree>
      <p:nvGrpSpPr>
        <p:cNvPr id="1" name=""/>
        <p:cNvGrpSpPr/>
        <p:nvPr/>
      </p:nvGrpSpPr>
      <p:grpSpPr>
        <a:xfrm>
          <a:off x="0" y="0"/>
          <a:ext cx="0" cy="0"/>
          <a:chOff x="0" y="0"/>
          <a:chExt cx="0" cy="0"/>
        </a:xfrm>
      </p:grpSpPr>
      <p:sp>
        <p:nvSpPr>
          <p:cNvPr id="11" name="Rektangel 10"/>
          <p:cNvSpPr/>
          <p:nvPr userDrawn="1"/>
        </p:nvSpPr>
        <p:spPr>
          <a:xfrm>
            <a:off x="-1587" y="0"/>
            <a:ext cx="9144000" cy="6858000"/>
          </a:xfrm>
          <a:prstGeom prst="rect">
            <a:avLst/>
          </a:prstGeom>
          <a:gradFill flip="none" rotWithShape="1">
            <a:gsLst>
              <a:gs pos="2000">
                <a:srgbClr val="EDEDED"/>
              </a:gs>
              <a:gs pos="98750">
                <a:srgbClr val="EDEDED"/>
              </a:gs>
              <a:gs pos="56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2" name="Rubrik 1"/>
          <p:cNvSpPr>
            <a:spLocks noGrp="1"/>
          </p:cNvSpPr>
          <p:nvPr>
            <p:ph type="ctrTitle"/>
          </p:nvPr>
        </p:nvSpPr>
        <p:spPr>
          <a:xfrm>
            <a:off x="595314" y="2049917"/>
            <a:ext cx="7953375" cy="1470025"/>
          </a:xfrm>
        </p:spPr>
        <p:txBody>
          <a:bodyPr/>
          <a:lstStyle>
            <a:lvl1pPr algn="ctr">
              <a:defRPr/>
            </a:lvl1pPr>
          </a:lstStyle>
          <a:p>
            <a:r>
              <a:rPr lang="sv-SE" dirty="0"/>
              <a:t>Klicka här för att ändra format</a:t>
            </a:r>
          </a:p>
        </p:txBody>
      </p:sp>
      <p:sp>
        <p:nvSpPr>
          <p:cNvPr id="3" name="Underrubrik 2"/>
          <p:cNvSpPr>
            <a:spLocks noGrp="1"/>
          </p:cNvSpPr>
          <p:nvPr>
            <p:ph type="subTitle" idx="1"/>
          </p:nvPr>
        </p:nvSpPr>
        <p:spPr>
          <a:xfrm>
            <a:off x="595313" y="3587165"/>
            <a:ext cx="7953375" cy="1752600"/>
          </a:xfrm>
        </p:spPr>
        <p:txBody>
          <a:bodyPr/>
          <a:lstStyle>
            <a:lvl1pPr marL="0" indent="0" algn="ct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dirty="0"/>
              <a:t>Klicka här för att ändra format på underrubrik i bakgrunden</a:t>
            </a:r>
          </a:p>
        </p:txBody>
      </p:sp>
      <p:sp>
        <p:nvSpPr>
          <p:cNvPr id="7" name="Platshållare för datum 6"/>
          <p:cNvSpPr>
            <a:spLocks noGrp="1"/>
          </p:cNvSpPr>
          <p:nvPr>
            <p:ph type="dt" sz="half" idx="10"/>
          </p:nvPr>
        </p:nvSpPr>
        <p:spPr/>
        <p:txBody>
          <a:bodyPr/>
          <a:lstStyle/>
          <a:p>
            <a:r>
              <a:rPr lang="sv-SE" dirty="0"/>
              <a:t>Datum</a:t>
            </a:r>
          </a:p>
        </p:txBody>
      </p:sp>
      <p:sp>
        <p:nvSpPr>
          <p:cNvPr id="9" name="Platshållare för sidfot 8"/>
          <p:cNvSpPr>
            <a:spLocks noGrp="1"/>
          </p:cNvSpPr>
          <p:nvPr>
            <p:ph type="ftr" sz="quarter" idx="11"/>
          </p:nvPr>
        </p:nvSpPr>
        <p:spPr/>
        <p:txBody>
          <a:bodyPr/>
          <a:lstStyle/>
          <a:p>
            <a:endParaRPr lang="sv-SE" dirty="0"/>
          </a:p>
        </p:txBody>
      </p:sp>
      <p:sp>
        <p:nvSpPr>
          <p:cNvPr id="10" name="Platshållare för bildnummer 9"/>
          <p:cNvSpPr>
            <a:spLocks noGrp="1"/>
          </p:cNvSpPr>
          <p:nvPr>
            <p:ph type="sldNum" sz="quarter" idx="12"/>
          </p:nvPr>
        </p:nvSpPr>
        <p:spPr/>
        <p:txBody>
          <a:bodyPr/>
          <a:lstStyle/>
          <a:p>
            <a:fld id="{EE979298-3C3B-4069-AA25-E7B70A8EB89A}" type="slidenum">
              <a:rPr lang="sv-SE" smtClean="0"/>
              <a:pPr/>
              <a:t>‹#›</a:t>
            </a:fld>
            <a:endParaRPr lang="sv-SE" dirty="0"/>
          </a:p>
        </p:txBody>
      </p:sp>
      <p:pic>
        <p:nvPicPr>
          <p:cNvPr id="12" name="Bildobjekt 11"/>
          <p:cNvPicPr>
            <a:picLocks noChangeAspect="1"/>
          </p:cNvPicPr>
          <p:nvPr userDrawn="1"/>
        </p:nvPicPr>
        <p:blipFill rotWithShape="1">
          <a:blip r:embed="rId2">
            <a:extLst>
              <a:ext uri="{28A0092B-C50C-407E-A947-70E740481C1C}">
                <a14:useLocalDpi xmlns:a14="http://schemas.microsoft.com/office/drawing/2010/main" val="0"/>
              </a:ext>
            </a:extLst>
          </a:blip>
          <a:srcRect l="25000"/>
          <a:stretch/>
        </p:blipFill>
        <p:spPr>
          <a:xfrm>
            <a:off x="-1587" y="0"/>
            <a:ext cx="9144000" cy="6858000"/>
          </a:xfrm>
          <a:prstGeom prst="rect">
            <a:avLst/>
          </a:prstGeom>
        </p:spPr>
      </p:pic>
      <p:pic>
        <p:nvPicPr>
          <p:cNvPr id="4" name="Bildobjekt 3"/>
          <p:cNvPicPr>
            <a:picLocks/>
          </p:cNvPicPr>
          <p:nvPr userDrawn="1"/>
        </p:nvPicPr>
        <p:blipFill>
          <a:blip r:embed="rId3">
            <a:extLst>
              <a:ext uri="{28A0092B-C50C-407E-A947-70E740481C1C}">
                <a14:useLocalDpi xmlns:a14="http://schemas.microsoft.com/office/drawing/2010/main" val="0"/>
              </a:ext>
            </a:extLst>
          </a:blip>
          <a:stretch>
            <a:fillRect/>
          </a:stretch>
        </p:blipFill>
        <p:spPr>
          <a:xfrm>
            <a:off x="158400" y="165600"/>
            <a:ext cx="1928241" cy="421386"/>
          </a:xfrm>
          <a:prstGeom prst="rect">
            <a:avLst/>
          </a:prstGeom>
        </p:spPr>
      </p:pic>
    </p:spTree>
    <p:extLst>
      <p:ext uri="{BB962C8B-B14F-4D97-AF65-F5344CB8AC3E}">
        <p14:creationId xmlns:p14="http://schemas.microsoft.com/office/powerpoint/2010/main" val="11093920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Rubrikbild - Variant 2">
    <p:spTree>
      <p:nvGrpSpPr>
        <p:cNvPr id="1" name=""/>
        <p:cNvGrpSpPr/>
        <p:nvPr/>
      </p:nvGrpSpPr>
      <p:grpSpPr>
        <a:xfrm>
          <a:off x="0" y="0"/>
          <a:ext cx="0" cy="0"/>
          <a:chOff x="0" y="0"/>
          <a:chExt cx="0" cy="0"/>
        </a:xfrm>
      </p:grpSpPr>
      <p:sp>
        <p:nvSpPr>
          <p:cNvPr id="11" name="Rektangel 10"/>
          <p:cNvSpPr/>
          <p:nvPr userDrawn="1"/>
        </p:nvSpPr>
        <p:spPr>
          <a:xfrm>
            <a:off x="0" y="0"/>
            <a:ext cx="9144000" cy="6858000"/>
          </a:xfrm>
          <a:prstGeom prst="rect">
            <a:avLst/>
          </a:prstGeom>
          <a:gradFill flip="none" rotWithShape="1">
            <a:gsLst>
              <a:gs pos="2000">
                <a:schemeClr val="bg1"/>
              </a:gs>
              <a:gs pos="98750">
                <a:schemeClr val="bg1"/>
              </a:gs>
              <a:gs pos="71000">
                <a:srgbClr val="DADADA"/>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13" name="Bildobjekt 12"/>
          <p:cNvPicPr>
            <a:picLocks noChangeAspect="1"/>
          </p:cNvPicPr>
          <p:nvPr userDrawn="1"/>
        </p:nvPicPr>
        <p:blipFill rotWithShape="1">
          <a:blip r:embed="rId2">
            <a:extLst>
              <a:ext uri="{28A0092B-C50C-407E-A947-70E740481C1C}">
                <a14:useLocalDpi xmlns:a14="http://schemas.microsoft.com/office/drawing/2010/main" val="0"/>
              </a:ext>
            </a:extLst>
          </a:blip>
          <a:srcRect l="18858" r="6137"/>
          <a:stretch/>
        </p:blipFill>
        <p:spPr>
          <a:xfrm>
            <a:off x="0" y="529"/>
            <a:ext cx="9144000" cy="6857471"/>
          </a:xfrm>
          <a:prstGeom prst="rect">
            <a:avLst/>
          </a:prstGeom>
        </p:spPr>
      </p:pic>
      <p:sp>
        <p:nvSpPr>
          <p:cNvPr id="2" name="Rubrik 1"/>
          <p:cNvSpPr>
            <a:spLocks noGrp="1"/>
          </p:cNvSpPr>
          <p:nvPr>
            <p:ph type="ctrTitle"/>
          </p:nvPr>
        </p:nvSpPr>
        <p:spPr>
          <a:xfrm>
            <a:off x="595314" y="2049917"/>
            <a:ext cx="5538068" cy="1470025"/>
          </a:xfrm>
        </p:spPr>
        <p:txBody>
          <a:bodyPr/>
          <a:lstStyle>
            <a:lvl1pPr algn="l">
              <a:defRPr/>
            </a:lvl1pPr>
          </a:lstStyle>
          <a:p>
            <a:r>
              <a:rPr lang="sv-SE" dirty="0"/>
              <a:t>Klicka här för att ändra format</a:t>
            </a:r>
          </a:p>
        </p:txBody>
      </p:sp>
      <p:sp>
        <p:nvSpPr>
          <p:cNvPr id="3" name="Underrubrik 2"/>
          <p:cNvSpPr>
            <a:spLocks noGrp="1"/>
          </p:cNvSpPr>
          <p:nvPr>
            <p:ph type="subTitle" idx="1"/>
          </p:nvPr>
        </p:nvSpPr>
        <p:spPr>
          <a:xfrm>
            <a:off x="595313" y="3587165"/>
            <a:ext cx="5538068" cy="1752600"/>
          </a:xfrm>
        </p:spPr>
        <p:txBody>
          <a:bodyPr/>
          <a:lstStyle>
            <a:lvl1pPr marL="0" indent="0" algn="l">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dirty="0"/>
              <a:t>Klicka här för att ändra format på underrubrik i bakgrunden</a:t>
            </a:r>
          </a:p>
        </p:txBody>
      </p:sp>
      <p:sp>
        <p:nvSpPr>
          <p:cNvPr id="7" name="Platshållare för datum 6"/>
          <p:cNvSpPr>
            <a:spLocks noGrp="1"/>
          </p:cNvSpPr>
          <p:nvPr>
            <p:ph type="dt" sz="half" idx="10"/>
          </p:nvPr>
        </p:nvSpPr>
        <p:spPr/>
        <p:txBody>
          <a:bodyPr/>
          <a:lstStyle/>
          <a:p>
            <a:r>
              <a:rPr lang="sv-SE" dirty="0"/>
              <a:t>Datum</a:t>
            </a:r>
          </a:p>
        </p:txBody>
      </p:sp>
      <p:sp>
        <p:nvSpPr>
          <p:cNvPr id="8" name="Platshållare för sidfot 7"/>
          <p:cNvSpPr>
            <a:spLocks noGrp="1"/>
          </p:cNvSpPr>
          <p:nvPr>
            <p:ph type="ftr" sz="quarter" idx="11"/>
          </p:nvPr>
        </p:nvSpPr>
        <p:spPr/>
        <p:txBody>
          <a:bodyPr/>
          <a:lstStyle/>
          <a:p>
            <a:endParaRPr lang="sv-SE" dirty="0"/>
          </a:p>
        </p:txBody>
      </p:sp>
      <p:sp>
        <p:nvSpPr>
          <p:cNvPr id="9" name="Platshållare för bildnummer 8"/>
          <p:cNvSpPr>
            <a:spLocks noGrp="1"/>
          </p:cNvSpPr>
          <p:nvPr>
            <p:ph type="sldNum" sz="quarter" idx="12"/>
          </p:nvPr>
        </p:nvSpPr>
        <p:spPr/>
        <p:txBody>
          <a:bodyPr/>
          <a:lstStyle/>
          <a:p>
            <a:fld id="{EE979298-3C3B-4069-AA25-E7B70A8EB89A}" type="slidenum">
              <a:rPr lang="sv-SE" smtClean="0"/>
              <a:pPr/>
              <a:t>‹#›</a:t>
            </a:fld>
            <a:endParaRPr lang="sv-SE" dirty="0"/>
          </a:p>
        </p:txBody>
      </p:sp>
      <p:pic>
        <p:nvPicPr>
          <p:cNvPr id="4" name="Bildobjekt 3"/>
          <p:cNvPicPr>
            <a:picLocks/>
          </p:cNvPicPr>
          <p:nvPr userDrawn="1"/>
        </p:nvPicPr>
        <p:blipFill>
          <a:blip r:embed="rId3">
            <a:extLst>
              <a:ext uri="{28A0092B-C50C-407E-A947-70E740481C1C}">
                <a14:useLocalDpi xmlns:a14="http://schemas.microsoft.com/office/drawing/2010/main" val="0"/>
              </a:ext>
            </a:extLst>
          </a:blip>
          <a:stretch>
            <a:fillRect/>
          </a:stretch>
        </p:blipFill>
        <p:spPr>
          <a:xfrm>
            <a:off x="158400" y="165600"/>
            <a:ext cx="1928241" cy="421386"/>
          </a:xfrm>
          <a:prstGeom prst="rect">
            <a:avLst/>
          </a:prstGeom>
        </p:spPr>
      </p:pic>
    </p:spTree>
    <p:extLst>
      <p:ext uri="{BB962C8B-B14F-4D97-AF65-F5344CB8AC3E}">
        <p14:creationId xmlns:p14="http://schemas.microsoft.com/office/powerpoint/2010/main" val="42261621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Rubrikbild - Variant 3">
    <p:spTree>
      <p:nvGrpSpPr>
        <p:cNvPr id="1" name=""/>
        <p:cNvGrpSpPr/>
        <p:nvPr/>
      </p:nvGrpSpPr>
      <p:grpSpPr>
        <a:xfrm>
          <a:off x="0" y="0"/>
          <a:ext cx="0" cy="0"/>
          <a:chOff x="0" y="0"/>
          <a:chExt cx="0" cy="0"/>
        </a:xfrm>
      </p:grpSpPr>
      <p:sp>
        <p:nvSpPr>
          <p:cNvPr id="11" name="Rektangel 10"/>
          <p:cNvSpPr/>
          <p:nvPr userDrawn="1"/>
        </p:nvSpPr>
        <p:spPr>
          <a:xfrm>
            <a:off x="0" y="0"/>
            <a:ext cx="9144000" cy="6858000"/>
          </a:xfrm>
          <a:prstGeom prst="rect">
            <a:avLst/>
          </a:prstGeom>
          <a:gradFill flip="none" rotWithShape="1">
            <a:gsLst>
              <a:gs pos="2000">
                <a:schemeClr val="bg1"/>
              </a:gs>
              <a:gs pos="98750">
                <a:schemeClr val="bg1"/>
              </a:gs>
              <a:gs pos="71000">
                <a:srgbClr val="DADADA"/>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13" name="Bildobjekt 12"/>
          <p:cNvPicPr>
            <a:picLocks noChangeAspect="1"/>
          </p:cNvPicPr>
          <p:nvPr userDrawn="1"/>
        </p:nvPicPr>
        <p:blipFill rotWithShape="1">
          <a:blip r:embed="rId2">
            <a:extLst>
              <a:ext uri="{28A0092B-C50C-407E-A947-70E740481C1C}">
                <a14:useLocalDpi xmlns:a14="http://schemas.microsoft.com/office/drawing/2010/main" val="0"/>
              </a:ext>
            </a:extLst>
          </a:blip>
          <a:srcRect l="9276" r="6707"/>
          <a:stretch/>
        </p:blipFill>
        <p:spPr>
          <a:xfrm>
            <a:off x="1" y="772645"/>
            <a:ext cx="9144000" cy="6121930"/>
          </a:xfrm>
          <a:prstGeom prst="rect">
            <a:avLst/>
          </a:prstGeom>
        </p:spPr>
      </p:pic>
      <p:sp>
        <p:nvSpPr>
          <p:cNvPr id="2" name="Rubrik 1"/>
          <p:cNvSpPr>
            <a:spLocks noGrp="1"/>
          </p:cNvSpPr>
          <p:nvPr>
            <p:ph type="ctrTitle"/>
          </p:nvPr>
        </p:nvSpPr>
        <p:spPr>
          <a:xfrm>
            <a:off x="1509625" y="1164314"/>
            <a:ext cx="6124752" cy="1470025"/>
          </a:xfrm>
        </p:spPr>
        <p:txBody>
          <a:bodyPr/>
          <a:lstStyle>
            <a:lvl1pPr algn="ctr">
              <a:defRPr/>
            </a:lvl1pPr>
          </a:lstStyle>
          <a:p>
            <a:r>
              <a:rPr lang="sv-SE" dirty="0"/>
              <a:t>Klicka här för att ändra format</a:t>
            </a:r>
          </a:p>
        </p:txBody>
      </p:sp>
      <p:sp>
        <p:nvSpPr>
          <p:cNvPr id="3" name="Underrubrik 2"/>
          <p:cNvSpPr>
            <a:spLocks noGrp="1"/>
          </p:cNvSpPr>
          <p:nvPr>
            <p:ph type="subTitle" idx="1"/>
          </p:nvPr>
        </p:nvSpPr>
        <p:spPr>
          <a:xfrm>
            <a:off x="1509624" y="2701564"/>
            <a:ext cx="6124752" cy="933033"/>
          </a:xfrm>
        </p:spPr>
        <p:txBody>
          <a:bodyPr/>
          <a:lstStyle>
            <a:lvl1pPr marL="0" indent="0" algn="ct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dirty="0"/>
              <a:t>Klicka här för att ändra format på underrubrik i bakgrunden</a:t>
            </a:r>
          </a:p>
        </p:txBody>
      </p:sp>
      <p:sp>
        <p:nvSpPr>
          <p:cNvPr id="7" name="Platshållare för datum 6"/>
          <p:cNvSpPr>
            <a:spLocks noGrp="1"/>
          </p:cNvSpPr>
          <p:nvPr>
            <p:ph type="dt" sz="half" idx="10"/>
          </p:nvPr>
        </p:nvSpPr>
        <p:spPr/>
        <p:txBody>
          <a:bodyPr/>
          <a:lstStyle/>
          <a:p>
            <a:r>
              <a:rPr lang="sv-SE" dirty="0"/>
              <a:t>Datum</a:t>
            </a:r>
          </a:p>
        </p:txBody>
      </p:sp>
      <p:sp>
        <p:nvSpPr>
          <p:cNvPr id="9" name="Platshållare för sidfot 8"/>
          <p:cNvSpPr>
            <a:spLocks noGrp="1"/>
          </p:cNvSpPr>
          <p:nvPr>
            <p:ph type="ftr" sz="quarter" idx="11"/>
          </p:nvPr>
        </p:nvSpPr>
        <p:spPr/>
        <p:txBody>
          <a:bodyPr/>
          <a:lstStyle/>
          <a:p>
            <a:endParaRPr lang="sv-SE" dirty="0"/>
          </a:p>
        </p:txBody>
      </p:sp>
      <p:sp>
        <p:nvSpPr>
          <p:cNvPr id="10" name="Platshållare för bildnummer 9"/>
          <p:cNvSpPr>
            <a:spLocks noGrp="1"/>
          </p:cNvSpPr>
          <p:nvPr>
            <p:ph type="sldNum" sz="quarter" idx="12"/>
          </p:nvPr>
        </p:nvSpPr>
        <p:spPr/>
        <p:txBody>
          <a:bodyPr/>
          <a:lstStyle/>
          <a:p>
            <a:fld id="{EE979298-3C3B-4069-AA25-E7B70A8EB89A}" type="slidenum">
              <a:rPr lang="sv-SE" smtClean="0"/>
              <a:pPr/>
              <a:t>‹#›</a:t>
            </a:fld>
            <a:endParaRPr lang="sv-SE" dirty="0"/>
          </a:p>
        </p:txBody>
      </p:sp>
      <p:pic>
        <p:nvPicPr>
          <p:cNvPr id="4" name="Bildobjekt 3"/>
          <p:cNvPicPr>
            <a:picLocks/>
          </p:cNvPicPr>
          <p:nvPr userDrawn="1"/>
        </p:nvPicPr>
        <p:blipFill>
          <a:blip r:embed="rId3">
            <a:extLst>
              <a:ext uri="{28A0092B-C50C-407E-A947-70E740481C1C}">
                <a14:useLocalDpi xmlns:a14="http://schemas.microsoft.com/office/drawing/2010/main" val="0"/>
              </a:ext>
            </a:extLst>
          </a:blip>
          <a:stretch>
            <a:fillRect/>
          </a:stretch>
        </p:blipFill>
        <p:spPr>
          <a:xfrm>
            <a:off x="158400" y="165600"/>
            <a:ext cx="1928241" cy="421386"/>
          </a:xfrm>
          <a:prstGeom prst="rect">
            <a:avLst/>
          </a:prstGeom>
        </p:spPr>
      </p:pic>
    </p:spTree>
    <p:extLst>
      <p:ext uri="{BB962C8B-B14F-4D97-AF65-F5344CB8AC3E}">
        <p14:creationId xmlns:p14="http://schemas.microsoft.com/office/powerpoint/2010/main" val="2901726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pic>
        <p:nvPicPr>
          <p:cNvPr id="8" name="Bildobjekt 7"/>
          <p:cNvPicPr>
            <a:picLocks noChangeAspect="1"/>
          </p:cNvPicPr>
          <p:nvPr userDrawn="1"/>
        </p:nvPicPr>
        <p:blipFill rotWithShape="1">
          <a:blip r:embed="rId2">
            <a:extLst>
              <a:ext uri="{28A0092B-C50C-407E-A947-70E740481C1C}">
                <a14:useLocalDpi xmlns:a14="http://schemas.microsoft.com/office/drawing/2010/main" val="0"/>
              </a:ext>
            </a:extLst>
          </a:blip>
          <a:srcRect l="25000"/>
          <a:stretch/>
        </p:blipFill>
        <p:spPr>
          <a:xfrm>
            <a:off x="-1587" y="0"/>
            <a:ext cx="9144000" cy="6858000"/>
          </a:xfrm>
          <a:prstGeom prst="rect">
            <a:avLst/>
          </a:prstGeom>
        </p:spPr>
      </p:pic>
      <p:sp>
        <p:nvSpPr>
          <p:cNvPr id="2" name="Rubrik 1"/>
          <p:cNvSpPr>
            <a:spLocks noGrp="1"/>
          </p:cNvSpPr>
          <p:nvPr>
            <p:ph type="title"/>
          </p:nvPr>
        </p:nvSpPr>
        <p:spPr/>
        <p:txBody>
          <a:bodyPr/>
          <a:lstStyle/>
          <a:p>
            <a:r>
              <a:rPr lang="sv-SE"/>
              <a:t>Klicka här för att ändra format</a:t>
            </a:r>
            <a:endParaRPr lang="sv-SE" dirty="0"/>
          </a:p>
        </p:txBody>
      </p:sp>
      <p:sp>
        <p:nvSpPr>
          <p:cNvPr id="3" name="Platshållare för innehåll 2"/>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datum 3"/>
          <p:cNvSpPr>
            <a:spLocks noGrp="1"/>
          </p:cNvSpPr>
          <p:nvPr>
            <p:ph type="dt" sz="half" idx="10"/>
          </p:nvPr>
        </p:nvSpPr>
        <p:spPr/>
        <p:txBody>
          <a:bodyPr/>
          <a:lstStyle/>
          <a:p>
            <a:r>
              <a:rPr lang="sv-SE" dirty="0"/>
              <a:t>Datum</a:t>
            </a:r>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EE979298-3C3B-4069-AA25-E7B70A8EB89A}" type="slidenum">
              <a:rPr lang="sv-SE" smtClean="0"/>
              <a:t>‹#›</a:t>
            </a:fld>
            <a:endParaRPr lang="sv-SE" dirty="0"/>
          </a:p>
        </p:txBody>
      </p:sp>
    </p:spTree>
    <p:extLst>
      <p:ext uri="{BB962C8B-B14F-4D97-AF65-F5344CB8AC3E}">
        <p14:creationId xmlns:p14="http://schemas.microsoft.com/office/powerpoint/2010/main" val="2704395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vå innehållsdelar">
    <p:spTree>
      <p:nvGrpSpPr>
        <p:cNvPr id="1" name=""/>
        <p:cNvGrpSpPr/>
        <p:nvPr/>
      </p:nvGrpSpPr>
      <p:grpSpPr>
        <a:xfrm>
          <a:off x="0" y="0"/>
          <a:ext cx="0" cy="0"/>
          <a:chOff x="0" y="0"/>
          <a:chExt cx="0" cy="0"/>
        </a:xfrm>
      </p:grpSpPr>
      <p:pic>
        <p:nvPicPr>
          <p:cNvPr id="12" name="Bildobjekt 11"/>
          <p:cNvPicPr>
            <a:picLocks noChangeAspect="1"/>
          </p:cNvPicPr>
          <p:nvPr userDrawn="1"/>
        </p:nvPicPr>
        <p:blipFill rotWithShape="1">
          <a:blip r:embed="rId2">
            <a:extLst>
              <a:ext uri="{28A0092B-C50C-407E-A947-70E740481C1C}">
                <a14:useLocalDpi xmlns:a14="http://schemas.microsoft.com/office/drawing/2010/main" val="0"/>
              </a:ext>
            </a:extLst>
          </a:blip>
          <a:srcRect l="25000"/>
          <a:stretch/>
        </p:blipFill>
        <p:spPr>
          <a:xfrm>
            <a:off x="-1587" y="0"/>
            <a:ext cx="9144000" cy="6858000"/>
          </a:xfrm>
          <a:prstGeom prst="rect">
            <a:avLst/>
          </a:prstGeom>
        </p:spPr>
      </p:pic>
      <p:sp>
        <p:nvSpPr>
          <p:cNvPr id="2" name="Rubrik 1"/>
          <p:cNvSpPr>
            <a:spLocks noGrp="1"/>
          </p:cNvSpPr>
          <p:nvPr>
            <p:ph type="title"/>
          </p:nvPr>
        </p:nvSpPr>
        <p:spPr/>
        <p:txBody>
          <a:bodyPr/>
          <a:lstStyle/>
          <a:p>
            <a:r>
              <a:rPr lang="sv-SE"/>
              <a:t>Klicka här för att ändra format</a:t>
            </a:r>
            <a:endParaRPr lang="sv-SE" dirty="0"/>
          </a:p>
        </p:txBody>
      </p:sp>
      <p:sp>
        <p:nvSpPr>
          <p:cNvPr id="3" name="Platshållare för innehåll 2"/>
          <p:cNvSpPr>
            <a:spLocks noGrp="1"/>
          </p:cNvSpPr>
          <p:nvPr>
            <p:ph idx="1"/>
          </p:nvPr>
        </p:nvSpPr>
        <p:spPr>
          <a:xfrm>
            <a:off x="595314" y="2614084"/>
            <a:ext cx="3321078" cy="353060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9" name="Platshållare för innehåll 2"/>
          <p:cNvSpPr>
            <a:spLocks noGrp="1"/>
          </p:cNvSpPr>
          <p:nvPr>
            <p:ph idx="13"/>
          </p:nvPr>
        </p:nvSpPr>
        <p:spPr>
          <a:xfrm>
            <a:off x="4149697" y="2614084"/>
            <a:ext cx="3321078" cy="353060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7" name="Platshållare för datum 6"/>
          <p:cNvSpPr>
            <a:spLocks noGrp="1"/>
          </p:cNvSpPr>
          <p:nvPr>
            <p:ph type="dt" sz="half" idx="14"/>
          </p:nvPr>
        </p:nvSpPr>
        <p:spPr/>
        <p:txBody>
          <a:bodyPr/>
          <a:lstStyle/>
          <a:p>
            <a:r>
              <a:rPr lang="sv-SE" dirty="0"/>
              <a:t>Datum</a:t>
            </a:r>
          </a:p>
        </p:txBody>
      </p:sp>
      <p:sp>
        <p:nvSpPr>
          <p:cNvPr id="8" name="Platshållare för sidfot 7"/>
          <p:cNvSpPr>
            <a:spLocks noGrp="1"/>
          </p:cNvSpPr>
          <p:nvPr>
            <p:ph type="ftr" sz="quarter" idx="15"/>
          </p:nvPr>
        </p:nvSpPr>
        <p:spPr/>
        <p:txBody>
          <a:bodyPr/>
          <a:lstStyle/>
          <a:p>
            <a:endParaRPr lang="sv-SE" dirty="0"/>
          </a:p>
        </p:txBody>
      </p:sp>
      <p:sp>
        <p:nvSpPr>
          <p:cNvPr id="11" name="Platshållare för bildnummer 10"/>
          <p:cNvSpPr>
            <a:spLocks noGrp="1"/>
          </p:cNvSpPr>
          <p:nvPr>
            <p:ph type="sldNum" sz="quarter" idx="16"/>
          </p:nvPr>
        </p:nvSpPr>
        <p:spPr/>
        <p:txBody>
          <a:bodyPr/>
          <a:lstStyle/>
          <a:p>
            <a:fld id="{EE979298-3C3B-4069-AA25-E7B70A8EB89A}" type="slidenum">
              <a:rPr lang="sv-SE" smtClean="0"/>
              <a:pPr/>
              <a:t>‹#›</a:t>
            </a:fld>
            <a:endParaRPr lang="sv-SE" dirty="0"/>
          </a:p>
        </p:txBody>
      </p:sp>
    </p:spTree>
    <p:extLst>
      <p:ext uri="{BB962C8B-B14F-4D97-AF65-F5344CB8AC3E}">
        <p14:creationId xmlns:p14="http://schemas.microsoft.com/office/powerpoint/2010/main" val="1486945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endParaRPr lang="sv-SE" dirty="0"/>
          </a:p>
        </p:txBody>
      </p:sp>
      <p:sp>
        <p:nvSpPr>
          <p:cNvPr id="3" name="Platshållare för datum 2"/>
          <p:cNvSpPr>
            <a:spLocks noGrp="1"/>
          </p:cNvSpPr>
          <p:nvPr>
            <p:ph type="dt" sz="half" idx="10"/>
          </p:nvPr>
        </p:nvSpPr>
        <p:spPr/>
        <p:txBody>
          <a:bodyPr/>
          <a:lstStyle/>
          <a:p>
            <a:r>
              <a:rPr lang="sv-SE" dirty="0"/>
              <a:t>Datum</a:t>
            </a:r>
          </a:p>
        </p:txBody>
      </p:sp>
      <p:sp>
        <p:nvSpPr>
          <p:cNvPr id="4" name="Platshållare för sidfot 3"/>
          <p:cNvSpPr>
            <a:spLocks noGrp="1"/>
          </p:cNvSpPr>
          <p:nvPr>
            <p:ph type="ftr" sz="quarter" idx="11"/>
          </p:nvPr>
        </p:nvSpPr>
        <p:spPr/>
        <p:txBody>
          <a:bodyPr/>
          <a:lstStyle/>
          <a:p>
            <a:endParaRPr lang="sv-SE" dirty="0"/>
          </a:p>
        </p:txBody>
      </p:sp>
      <p:sp>
        <p:nvSpPr>
          <p:cNvPr id="5" name="Platshållare för bildnummer 4"/>
          <p:cNvSpPr>
            <a:spLocks noGrp="1"/>
          </p:cNvSpPr>
          <p:nvPr>
            <p:ph type="sldNum" sz="quarter" idx="12"/>
          </p:nvPr>
        </p:nvSpPr>
        <p:spPr/>
        <p:txBody>
          <a:bodyPr/>
          <a:lstStyle/>
          <a:p>
            <a:fld id="{EE979298-3C3B-4069-AA25-E7B70A8EB89A}" type="slidenum">
              <a:rPr lang="sv-SE" smtClean="0"/>
              <a:t>‹#›</a:t>
            </a:fld>
            <a:endParaRPr lang="sv-SE" dirty="0"/>
          </a:p>
        </p:txBody>
      </p:sp>
    </p:spTree>
    <p:extLst>
      <p:ext uri="{BB962C8B-B14F-4D97-AF65-F5344CB8AC3E}">
        <p14:creationId xmlns:p14="http://schemas.microsoft.com/office/powerpoint/2010/main" val="27540588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r>
              <a:rPr lang="sv-SE" dirty="0"/>
              <a:t>Datum</a:t>
            </a:r>
          </a:p>
        </p:txBody>
      </p:sp>
      <p:sp>
        <p:nvSpPr>
          <p:cNvPr id="3" name="Platshållare för sidfot 2"/>
          <p:cNvSpPr>
            <a:spLocks noGrp="1"/>
          </p:cNvSpPr>
          <p:nvPr>
            <p:ph type="ftr" sz="quarter" idx="11"/>
          </p:nvPr>
        </p:nvSpPr>
        <p:spPr/>
        <p:txBody>
          <a:bodyPr/>
          <a:lstStyle/>
          <a:p>
            <a:endParaRPr lang="sv-SE" dirty="0"/>
          </a:p>
        </p:txBody>
      </p:sp>
      <p:sp>
        <p:nvSpPr>
          <p:cNvPr id="4" name="Platshållare för bildnummer 3"/>
          <p:cNvSpPr>
            <a:spLocks noGrp="1"/>
          </p:cNvSpPr>
          <p:nvPr>
            <p:ph type="sldNum" sz="quarter" idx="12"/>
          </p:nvPr>
        </p:nvSpPr>
        <p:spPr/>
        <p:txBody>
          <a:bodyPr/>
          <a:lstStyle/>
          <a:p>
            <a:fld id="{EE979298-3C3B-4069-AA25-E7B70A8EB89A}" type="slidenum">
              <a:rPr lang="sv-SE" smtClean="0"/>
              <a:t>‹#›</a:t>
            </a:fld>
            <a:endParaRPr lang="sv-SE" dirty="0"/>
          </a:p>
        </p:txBody>
      </p:sp>
    </p:spTree>
    <p:extLst>
      <p:ext uri="{BB962C8B-B14F-4D97-AF65-F5344CB8AC3E}">
        <p14:creationId xmlns:p14="http://schemas.microsoft.com/office/powerpoint/2010/main" val="26869652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pic>
        <p:nvPicPr>
          <p:cNvPr id="12" name="Bildobjekt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14500"/>
            <a:ext cx="9144000" cy="5143500"/>
          </a:xfrm>
          <a:prstGeom prst="rect">
            <a:avLst/>
          </a:prstGeom>
        </p:spPr>
      </p:pic>
      <p:sp>
        <p:nvSpPr>
          <p:cNvPr id="2" name="Rubrik 1"/>
          <p:cNvSpPr>
            <a:spLocks noGrp="1"/>
          </p:cNvSpPr>
          <p:nvPr>
            <p:ph type="title"/>
          </p:nvPr>
        </p:nvSpPr>
        <p:spPr/>
        <p:txBody>
          <a:bodyPr/>
          <a:lstStyle/>
          <a:p>
            <a:r>
              <a:rPr lang="sv-SE" dirty="0"/>
              <a:t>Klicka här för att ändra format</a:t>
            </a:r>
          </a:p>
        </p:txBody>
      </p:sp>
      <p:sp>
        <p:nvSpPr>
          <p:cNvPr id="3" name="Platshållare för innehåll 2"/>
          <p:cNvSpPr>
            <a:spLocks noGrp="1"/>
          </p:cNvSpPr>
          <p:nvPr>
            <p:ph idx="1"/>
          </p:nvPr>
        </p:nvSpPr>
        <p:spPr>
          <a:xfrm>
            <a:off x="595314" y="2614085"/>
            <a:ext cx="6875462" cy="3024716"/>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7" name="Platshållare för datum 6"/>
          <p:cNvSpPr>
            <a:spLocks noGrp="1"/>
          </p:cNvSpPr>
          <p:nvPr>
            <p:ph type="dt" sz="half" idx="10"/>
          </p:nvPr>
        </p:nvSpPr>
        <p:spPr/>
        <p:txBody>
          <a:bodyPr/>
          <a:lstStyle/>
          <a:p>
            <a:r>
              <a:rPr lang="sv-SE" dirty="0"/>
              <a:t>Datum</a:t>
            </a:r>
          </a:p>
        </p:txBody>
      </p:sp>
      <p:sp>
        <p:nvSpPr>
          <p:cNvPr id="9" name="Platshållare för sidfot 8"/>
          <p:cNvSpPr>
            <a:spLocks noGrp="1"/>
          </p:cNvSpPr>
          <p:nvPr>
            <p:ph type="ftr" sz="quarter" idx="11"/>
          </p:nvPr>
        </p:nvSpPr>
        <p:spPr/>
        <p:txBody>
          <a:bodyPr/>
          <a:lstStyle/>
          <a:p>
            <a:endParaRPr lang="sv-SE" dirty="0"/>
          </a:p>
        </p:txBody>
      </p:sp>
      <p:sp>
        <p:nvSpPr>
          <p:cNvPr id="10" name="Platshållare för bildnummer 9"/>
          <p:cNvSpPr>
            <a:spLocks noGrp="1"/>
          </p:cNvSpPr>
          <p:nvPr>
            <p:ph type="sldNum" sz="quarter" idx="12"/>
          </p:nvPr>
        </p:nvSpPr>
        <p:spPr/>
        <p:txBody>
          <a:bodyPr/>
          <a:lstStyle/>
          <a:p>
            <a:fld id="{EE979298-3C3B-4069-AA25-E7B70A8EB89A}" type="slidenum">
              <a:rPr lang="sv-SE" smtClean="0"/>
              <a:pPr/>
              <a:t>‹#›</a:t>
            </a:fld>
            <a:endParaRPr lang="sv-SE" dirty="0"/>
          </a:p>
        </p:txBody>
      </p:sp>
    </p:spTree>
    <p:extLst>
      <p:ext uri="{BB962C8B-B14F-4D97-AF65-F5344CB8AC3E}">
        <p14:creationId xmlns:p14="http://schemas.microsoft.com/office/powerpoint/2010/main" val="15052020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vå innehållsdelar">
    <p:spTree>
      <p:nvGrpSpPr>
        <p:cNvPr id="1" name=""/>
        <p:cNvGrpSpPr/>
        <p:nvPr/>
      </p:nvGrpSpPr>
      <p:grpSpPr>
        <a:xfrm>
          <a:off x="0" y="0"/>
          <a:ext cx="0" cy="0"/>
          <a:chOff x="0" y="0"/>
          <a:chExt cx="0" cy="0"/>
        </a:xfrm>
      </p:grpSpPr>
      <p:pic>
        <p:nvPicPr>
          <p:cNvPr id="10" name="Bildobjekt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14500"/>
            <a:ext cx="9144000" cy="5143500"/>
          </a:xfrm>
          <a:prstGeom prst="rect">
            <a:avLst/>
          </a:prstGeom>
        </p:spPr>
      </p:pic>
      <p:sp>
        <p:nvSpPr>
          <p:cNvPr id="2" name="Rubrik 1"/>
          <p:cNvSpPr>
            <a:spLocks noGrp="1"/>
          </p:cNvSpPr>
          <p:nvPr>
            <p:ph type="title"/>
          </p:nvPr>
        </p:nvSpPr>
        <p:spPr/>
        <p:txBody>
          <a:bodyPr/>
          <a:lstStyle/>
          <a:p>
            <a:r>
              <a:rPr lang="sv-SE" dirty="0"/>
              <a:t>Klicka här för att ändra format</a:t>
            </a:r>
          </a:p>
        </p:txBody>
      </p:sp>
      <p:sp>
        <p:nvSpPr>
          <p:cNvPr id="3" name="Platshållare för innehåll 2"/>
          <p:cNvSpPr>
            <a:spLocks noGrp="1"/>
          </p:cNvSpPr>
          <p:nvPr>
            <p:ph idx="1"/>
          </p:nvPr>
        </p:nvSpPr>
        <p:spPr>
          <a:xfrm>
            <a:off x="595314" y="2614084"/>
            <a:ext cx="3321078" cy="3010339"/>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10"/>
          </p:nvPr>
        </p:nvSpPr>
        <p:spPr/>
        <p:txBody>
          <a:bodyPr/>
          <a:lstStyle/>
          <a:p>
            <a:r>
              <a:rPr lang="sv-SE" dirty="0"/>
              <a:t>Datum</a:t>
            </a:r>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EE979298-3C3B-4069-AA25-E7B70A8EB89A}" type="slidenum">
              <a:rPr lang="sv-SE" smtClean="0"/>
              <a:t>‹#›</a:t>
            </a:fld>
            <a:endParaRPr lang="sv-SE" dirty="0"/>
          </a:p>
        </p:txBody>
      </p:sp>
      <p:sp>
        <p:nvSpPr>
          <p:cNvPr id="9" name="Platshållare för innehåll 2"/>
          <p:cNvSpPr>
            <a:spLocks noGrp="1"/>
          </p:cNvSpPr>
          <p:nvPr>
            <p:ph idx="13"/>
          </p:nvPr>
        </p:nvSpPr>
        <p:spPr>
          <a:xfrm>
            <a:off x="4149697" y="2614084"/>
            <a:ext cx="3321078" cy="3010339"/>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3549734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och bild - Grön balk">
    <p:spTree>
      <p:nvGrpSpPr>
        <p:cNvPr id="1" name=""/>
        <p:cNvGrpSpPr/>
        <p:nvPr/>
      </p:nvGrpSpPr>
      <p:grpSpPr>
        <a:xfrm>
          <a:off x="0" y="0"/>
          <a:ext cx="0" cy="0"/>
          <a:chOff x="0" y="0"/>
          <a:chExt cx="0" cy="0"/>
        </a:xfrm>
      </p:grpSpPr>
      <p:sp>
        <p:nvSpPr>
          <p:cNvPr id="10" name="Rektangel 9"/>
          <p:cNvSpPr/>
          <p:nvPr userDrawn="1"/>
        </p:nvSpPr>
        <p:spPr>
          <a:xfrm>
            <a:off x="0" y="6623455"/>
            <a:ext cx="9144000" cy="24034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2" name="Rubrik 1"/>
          <p:cNvSpPr>
            <a:spLocks noGrp="1"/>
          </p:cNvSpPr>
          <p:nvPr>
            <p:ph type="title"/>
          </p:nvPr>
        </p:nvSpPr>
        <p:spPr>
          <a:xfrm>
            <a:off x="595314" y="785283"/>
            <a:ext cx="3321078" cy="1356783"/>
          </a:xfrm>
        </p:spPr>
        <p:txBody>
          <a:bodyPr/>
          <a:lstStyle/>
          <a:p>
            <a:r>
              <a:rPr lang="sv-SE" dirty="0"/>
              <a:t>Klicka här för att ändra format</a:t>
            </a:r>
          </a:p>
        </p:txBody>
      </p:sp>
      <p:sp>
        <p:nvSpPr>
          <p:cNvPr id="3" name="Platshållare för innehåll 2"/>
          <p:cNvSpPr>
            <a:spLocks noGrp="1"/>
          </p:cNvSpPr>
          <p:nvPr>
            <p:ph idx="1"/>
          </p:nvPr>
        </p:nvSpPr>
        <p:spPr>
          <a:xfrm>
            <a:off x="595314" y="2614084"/>
            <a:ext cx="3321078" cy="3010339"/>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11" name="Platshållare för bild 10"/>
          <p:cNvSpPr>
            <a:spLocks noGrp="1"/>
          </p:cNvSpPr>
          <p:nvPr>
            <p:ph type="pic" sz="quarter" idx="13"/>
          </p:nvPr>
        </p:nvSpPr>
        <p:spPr>
          <a:xfrm>
            <a:off x="4572000" y="785285"/>
            <a:ext cx="4572000" cy="5837767"/>
          </a:xfrm>
          <a:solidFill>
            <a:schemeClr val="bg2">
              <a:lumMod val="20000"/>
              <a:lumOff val="80000"/>
            </a:schemeClr>
          </a:solidFill>
        </p:spPr>
        <p:txBody>
          <a:bodyPr anchor="ctr"/>
          <a:lstStyle>
            <a:lvl1pPr marL="0" indent="0" algn="ctr">
              <a:buNone/>
              <a:defRPr sz="1200"/>
            </a:lvl1pPr>
          </a:lstStyle>
          <a:p>
            <a:endParaRPr lang="en-GB"/>
          </a:p>
        </p:txBody>
      </p:sp>
      <p:sp>
        <p:nvSpPr>
          <p:cNvPr id="7" name="Platshållare för datum 6"/>
          <p:cNvSpPr>
            <a:spLocks noGrp="1"/>
          </p:cNvSpPr>
          <p:nvPr>
            <p:ph type="dt" sz="half" idx="14"/>
          </p:nvPr>
        </p:nvSpPr>
        <p:spPr/>
        <p:txBody>
          <a:bodyPr/>
          <a:lstStyle/>
          <a:p>
            <a:r>
              <a:rPr lang="sv-SE" dirty="0"/>
              <a:t>Datum</a:t>
            </a:r>
          </a:p>
        </p:txBody>
      </p:sp>
      <p:sp>
        <p:nvSpPr>
          <p:cNvPr id="8" name="Platshållare för sidfot 7"/>
          <p:cNvSpPr>
            <a:spLocks noGrp="1"/>
          </p:cNvSpPr>
          <p:nvPr>
            <p:ph type="ftr" sz="quarter" idx="15"/>
          </p:nvPr>
        </p:nvSpPr>
        <p:spPr/>
        <p:txBody>
          <a:bodyPr/>
          <a:lstStyle/>
          <a:p>
            <a:endParaRPr lang="sv-SE" dirty="0"/>
          </a:p>
        </p:txBody>
      </p:sp>
      <p:sp>
        <p:nvSpPr>
          <p:cNvPr id="9" name="Platshållare för bildnummer 8"/>
          <p:cNvSpPr>
            <a:spLocks noGrp="1"/>
          </p:cNvSpPr>
          <p:nvPr>
            <p:ph type="sldNum" sz="quarter" idx="16"/>
          </p:nvPr>
        </p:nvSpPr>
        <p:spPr/>
        <p:txBody>
          <a:bodyPr/>
          <a:lstStyle/>
          <a:p>
            <a:fld id="{EE979298-3C3B-4069-AA25-E7B70A8EB89A}" type="slidenum">
              <a:rPr lang="sv-SE" smtClean="0"/>
              <a:pPr/>
              <a:t>‹#›</a:t>
            </a:fld>
            <a:endParaRPr lang="sv-SE" dirty="0"/>
          </a:p>
        </p:txBody>
      </p:sp>
    </p:spTree>
    <p:extLst>
      <p:ext uri="{BB962C8B-B14F-4D97-AF65-F5344CB8AC3E}">
        <p14:creationId xmlns:p14="http://schemas.microsoft.com/office/powerpoint/2010/main" val="1605635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 och två bilder - Grön balk">
    <p:spTree>
      <p:nvGrpSpPr>
        <p:cNvPr id="1" name=""/>
        <p:cNvGrpSpPr/>
        <p:nvPr/>
      </p:nvGrpSpPr>
      <p:grpSpPr>
        <a:xfrm>
          <a:off x="0" y="0"/>
          <a:ext cx="0" cy="0"/>
          <a:chOff x="0" y="0"/>
          <a:chExt cx="0" cy="0"/>
        </a:xfrm>
      </p:grpSpPr>
      <p:sp>
        <p:nvSpPr>
          <p:cNvPr id="13" name="Rektangel 12"/>
          <p:cNvSpPr/>
          <p:nvPr userDrawn="1"/>
        </p:nvSpPr>
        <p:spPr>
          <a:xfrm>
            <a:off x="0" y="6623455"/>
            <a:ext cx="9144000" cy="24034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2" name="Rubrik 1"/>
          <p:cNvSpPr>
            <a:spLocks noGrp="1"/>
          </p:cNvSpPr>
          <p:nvPr>
            <p:ph type="title"/>
          </p:nvPr>
        </p:nvSpPr>
        <p:spPr>
          <a:xfrm>
            <a:off x="595314" y="785283"/>
            <a:ext cx="3321078" cy="1356783"/>
          </a:xfrm>
        </p:spPr>
        <p:txBody>
          <a:bodyPr/>
          <a:lstStyle/>
          <a:p>
            <a:r>
              <a:rPr lang="sv-SE" dirty="0"/>
              <a:t>Klicka här för att ändra format</a:t>
            </a:r>
          </a:p>
        </p:txBody>
      </p:sp>
      <p:sp>
        <p:nvSpPr>
          <p:cNvPr id="3" name="Platshållare för innehåll 2"/>
          <p:cNvSpPr>
            <a:spLocks noGrp="1"/>
          </p:cNvSpPr>
          <p:nvPr>
            <p:ph idx="1"/>
          </p:nvPr>
        </p:nvSpPr>
        <p:spPr>
          <a:xfrm>
            <a:off x="595314" y="2614084"/>
            <a:ext cx="3321078" cy="3010339"/>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11" name="Platshållare för bild 10"/>
          <p:cNvSpPr>
            <a:spLocks noGrp="1"/>
          </p:cNvSpPr>
          <p:nvPr>
            <p:ph type="pic" sz="quarter" idx="13"/>
          </p:nvPr>
        </p:nvSpPr>
        <p:spPr>
          <a:xfrm>
            <a:off x="4572000" y="785284"/>
            <a:ext cx="4572000" cy="2918400"/>
          </a:xfrm>
          <a:solidFill>
            <a:schemeClr val="bg2">
              <a:lumMod val="20000"/>
              <a:lumOff val="80000"/>
            </a:schemeClr>
          </a:solidFill>
        </p:spPr>
        <p:txBody>
          <a:bodyPr anchor="ctr"/>
          <a:lstStyle>
            <a:lvl1pPr marL="0" indent="0" algn="ctr">
              <a:buNone/>
              <a:defRPr sz="1200"/>
            </a:lvl1pPr>
          </a:lstStyle>
          <a:p>
            <a:endParaRPr lang="en-GB"/>
          </a:p>
        </p:txBody>
      </p:sp>
      <p:sp>
        <p:nvSpPr>
          <p:cNvPr id="7" name="Platshållare för datum 6"/>
          <p:cNvSpPr>
            <a:spLocks noGrp="1"/>
          </p:cNvSpPr>
          <p:nvPr>
            <p:ph type="dt" sz="half" idx="14"/>
          </p:nvPr>
        </p:nvSpPr>
        <p:spPr/>
        <p:txBody>
          <a:bodyPr/>
          <a:lstStyle/>
          <a:p>
            <a:r>
              <a:rPr lang="sv-SE" dirty="0"/>
              <a:t>Datum</a:t>
            </a:r>
          </a:p>
        </p:txBody>
      </p:sp>
      <p:sp>
        <p:nvSpPr>
          <p:cNvPr id="8" name="Platshållare för sidfot 7"/>
          <p:cNvSpPr>
            <a:spLocks noGrp="1"/>
          </p:cNvSpPr>
          <p:nvPr>
            <p:ph type="ftr" sz="quarter" idx="15"/>
          </p:nvPr>
        </p:nvSpPr>
        <p:spPr/>
        <p:txBody>
          <a:bodyPr/>
          <a:lstStyle/>
          <a:p>
            <a:endParaRPr lang="sv-SE" dirty="0"/>
          </a:p>
        </p:txBody>
      </p:sp>
      <p:sp>
        <p:nvSpPr>
          <p:cNvPr id="10" name="Platshållare för bildnummer 9"/>
          <p:cNvSpPr>
            <a:spLocks noGrp="1"/>
          </p:cNvSpPr>
          <p:nvPr>
            <p:ph type="sldNum" sz="quarter" idx="16"/>
          </p:nvPr>
        </p:nvSpPr>
        <p:spPr/>
        <p:txBody>
          <a:bodyPr/>
          <a:lstStyle/>
          <a:p>
            <a:fld id="{EE979298-3C3B-4069-AA25-E7B70A8EB89A}" type="slidenum">
              <a:rPr lang="sv-SE" smtClean="0"/>
              <a:pPr/>
              <a:t>‹#›</a:t>
            </a:fld>
            <a:endParaRPr lang="sv-SE" dirty="0"/>
          </a:p>
        </p:txBody>
      </p:sp>
      <p:sp>
        <p:nvSpPr>
          <p:cNvPr id="12" name="Platshållare för bild 10"/>
          <p:cNvSpPr>
            <a:spLocks noGrp="1"/>
          </p:cNvSpPr>
          <p:nvPr>
            <p:ph type="pic" sz="quarter" idx="17"/>
          </p:nvPr>
        </p:nvSpPr>
        <p:spPr>
          <a:xfrm>
            <a:off x="4572000" y="3705055"/>
            <a:ext cx="4572000" cy="2918400"/>
          </a:xfrm>
          <a:solidFill>
            <a:schemeClr val="bg2">
              <a:lumMod val="20000"/>
              <a:lumOff val="80000"/>
            </a:schemeClr>
          </a:solidFill>
        </p:spPr>
        <p:txBody>
          <a:bodyPr anchor="ctr"/>
          <a:lstStyle>
            <a:lvl1pPr marL="0" indent="0" algn="ctr">
              <a:buNone/>
              <a:defRPr sz="1200"/>
            </a:lvl1pPr>
          </a:lstStyle>
          <a:p>
            <a:endParaRPr lang="en-GB"/>
          </a:p>
        </p:txBody>
      </p:sp>
    </p:spTree>
    <p:extLst>
      <p:ext uri="{BB962C8B-B14F-4D97-AF65-F5344CB8AC3E}">
        <p14:creationId xmlns:p14="http://schemas.microsoft.com/office/powerpoint/2010/main" val="21513102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ags" Target="../tags/tag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10.xml"/><Relationship Id="rId7" Type="http://schemas.openxmlformats.org/officeDocument/2006/relationships/theme" Target="../theme/theme3.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4" Type="http://schemas.openxmlformats.org/officeDocument/2006/relationships/slideLayout" Target="../slideLayouts/slideLayout11.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6.xml"/><Relationship Id="rId2" Type="http://schemas.openxmlformats.org/officeDocument/2006/relationships/slideLayout" Target="../slideLayouts/slideLayout15.xml"/><Relationship Id="rId1" Type="http://schemas.openxmlformats.org/officeDocument/2006/relationships/slideLayout" Target="../slideLayouts/slideLayout14.xml"/><Relationship Id="rId5" Type="http://schemas.openxmlformats.org/officeDocument/2006/relationships/image" Target="../media/image1.png"/><Relationship Id="rId4"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595314" y="785283"/>
            <a:ext cx="6875462" cy="1356783"/>
          </a:xfrm>
          <a:prstGeom prst="rect">
            <a:avLst/>
          </a:prstGeom>
        </p:spPr>
        <p:txBody>
          <a:bodyPr vert="horz" lIns="0" tIns="0" rIns="0" bIns="0" rtlCol="0" anchor="b">
            <a:normAutofit/>
          </a:bodyPr>
          <a:lstStyle/>
          <a:p>
            <a:r>
              <a:rPr lang="sv-SE" dirty="0"/>
              <a:t>Klicka här för att ändra format</a:t>
            </a:r>
          </a:p>
        </p:txBody>
      </p:sp>
      <p:sp>
        <p:nvSpPr>
          <p:cNvPr id="3" name="Platshållare för text 2"/>
          <p:cNvSpPr>
            <a:spLocks noGrp="1"/>
          </p:cNvSpPr>
          <p:nvPr>
            <p:ph type="body" idx="1"/>
          </p:nvPr>
        </p:nvSpPr>
        <p:spPr>
          <a:xfrm>
            <a:off x="595314" y="2614084"/>
            <a:ext cx="6875462" cy="3512080"/>
          </a:xfrm>
          <a:prstGeom prst="rect">
            <a:avLst/>
          </a:prstGeom>
        </p:spPr>
        <p:txBody>
          <a:bodyPr vert="horz" lIns="0" tIns="0" rIns="0" bIns="0" rtlCol="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2"/>
          </p:nvPr>
        </p:nvSpPr>
        <p:spPr>
          <a:xfrm>
            <a:off x="167475" y="6660857"/>
            <a:ext cx="540000" cy="157904"/>
          </a:xfrm>
          <a:prstGeom prst="rect">
            <a:avLst/>
          </a:prstGeom>
        </p:spPr>
        <p:txBody>
          <a:bodyPr vert="horz" lIns="0" tIns="0" rIns="0" bIns="0" rtlCol="0" anchor="ctr"/>
          <a:lstStyle>
            <a:lvl1pPr algn="l">
              <a:defRPr sz="600">
                <a:solidFill>
                  <a:schemeClr val="tx1"/>
                </a:solidFill>
              </a:defRPr>
            </a:lvl1pPr>
          </a:lstStyle>
          <a:p>
            <a:r>
              <a:rPr lang="sv-SE" dirty="0"/>
              <a:t>Datum</a:t>
            </a:r>
          </a:p>
        </p:txBody>
      </p:sp>
      <p:sp>
        <p:nvSpPr>
          <p:cNvPr id="5" name="Platshållare för sidfot 4"/>
          <p:cNvSpPr>
            <a:spLocks noGrp="1"/>
          </p:cNvSpPr>
          <p:nvPr>
            <p:ph type="ftr" sz="quarter" idx="3"/>
          </p:nvPr>
        </p:nvSpPr>
        <p:spPr>
          <a:xfrm>
            <a:off x="2671544" y="6660857"/>
            <a:ext cx="3800912" cy="157904"/>
          </a:xfrm>
          <a:prstGeom prst="rect">
            <a:avLst/>
          </a:prstGeom>
        </p:spPr>
        <p:txBody>
          <a:bodyPr vert="horz" lIns="0" tIns="0" rIns="0" bIns="0" rtlCol="0" anchor="ctr"/>
          <a:lstStyle>
            <a:lvl1pPr algn="ctr">
              <a:defRPr sz="600">
                <a:solidFill>
                  <a:schemeClr val="tx1"/>
                </a:solidFill>
              </a:defRPr>
            </a:lvl1pPr>
          </a:lstStyle>
          <a:p>
            <a:endParaRPr lang="sv-SE" dirty="0"/>
          </a:p>
        </p:txBody>
      </p:sp>
      <p:sp>
        <p:nvSpPr>
          <p:cNvPr id="6" name="Platshållare för bildnummer 5"/>
          <p:cNvSpPr>
            <a:spLocks noGrp="1"/>
          </p:cNvSpPr>
          <p:nvPr>
            <p:ph type="sldNum" sz="quarter" idx="4"/>
          </p:nvPr>
        </p:nvSpPr>
        <p:spPr>
          <a:xfrm>
            <a:off x="8437313" y="6660857"/>
            <a:ext cx="540000" cy="157904"/>
          </a:xfrm>
          <a:prstGeom prst="rect">
            <a:avLst/>
          </a:prstGeom>
        </p:spPr>
        <p:txBody>
          <a:bodyPr vert="horz" lIns="0" tIns="0" rIns="0" bIns="0" rtlCol="0" anchor="ctr"/>
          <a:lstStyle>
            <a:lvl1pPr algn="r">
              <a:defRPr sz="600">
                <a:solidFill>
                  <a:schemeClr val="tx1"/>
                </a:solidFill>
              </a:defRPr>
            </a:lvl1pPr>
          </a:lstStyle>
          <a:p>
            <a:fld id="{EE979298-3C3B-4069-AA25-E7B70A8EB89A}" type="slidenum">
              <a:rPr lang="sv-SE" smtClean="0"/>
              <a:pPr/>
              <a:t>‹#›</a:t>
            </a:fld>
            <a:endParaRPr lang="sv-SE" dirty="0"/>
          </a:p>
        </p:txBody>
      </p:sp>
      <p:pic>
        <p:nvPicPr>
          <p:cNvPr id="7" name="Bildobjekt 6"/>
          <p:cNvPicPr>
            <a:picLocks/>
          </p:cNvPicPr>
          <p:nvPr userDrawn="1"/>
        </p:nvPicPr>
        <p:blipFill>
          <a:blip r:embed="rId8">
            <a:extLst>
              <a:ext uri="{28A0092B-C50C-407E-A947-70E740481C1C}">
                <a14:useLocalDpi xmlns:a14="http://schemas.microsoft.com/office/drawing/2010/main" val="0"/>
              </a:ext>
            </a:extLst>
          </a:blip>
          <a:stretch>
            <a:fillRect/>
          </a:stretch>
        </p:blipFill>
        <p:spPr>
          <a:xfrm>
            <a:off x="158400" y="165600"/>
            <a:ext cx="1928241" cy="421386"/>
          </a:xfrm>
          <a:prstGeom prst="rect">
            <a:avLst/>
          </a:prstGeom>
        </p:spPr>
      </p:pic>
      <p:sp>
        <p:nvSpPr>
          <p:cNvPr id="8" name="xxLanguageTextBox"/>
          <p:cNvSpPr/>
          <p:nvPr userDrawn="1">
            <p:custDataLst>
              <p:tags r:id="rId7"/>
            </p:custDataLst>
          </p:nvPr>
        </p:nvSpPr>
        <p:spPr>
          <a:xfrm>
            <a:off x="0" y="0"/>
            <a:ext cx="12700" cy="12700"/>
          </a:xfrm>
          <a:prstGeom prst="rect">
            <a:avLst/>
          </a:prstGeom>
          <a:noFill/>
          <a:ln w="25400"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959450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90" r:id="rId3"/>
    <p:sldLayoutId id="2147483654" r:id="rId4"/>
    <p:sldLayoutId id="2147483655" r:id="rId5"/>
  </p:sldLayoutIdLst>
  <p:hf sldNum="0" hdr="0" ftr="0" dt="0"/>
  <p:txStyles>
    <p:titleStyle>
      <a:lvl1pPr algn="l" defTabSz="914400" rtl="0" eaLnBrk="1" latinLnBrk="0" hangingPunct="1">
        <a:spcBef>
          <a:spcPct val="0"/>
        </a:spcBef>
        <a:buNone/>
        <a:defRPr sz="3200" kern="1200">
          <a:solidFill>
            <a:schemeClr val="tx1"/>
          </a:solidFill>
          <a:latin typeface="+mj-lt"/>
          <a:ea typeface="+mj-ea"/>
          <a:cs typeface="+mj-cs"/>
        </a:defRPr>
      </a:lvl1pPr>
    </p:titleStyle>
    <p:bodyStyle>
      <a:lvl1pPr marL="180975" indent="-180975" algn="l" defTabSz="914400" rtl="0" eaLnBrk="1" latinLnBrk="0" hangingPunct="1">
        <a:spcBef>
          <a:spcPts val="600"/>
        </a:spcBef>
        <a:buFont typeface="Arial" pitchFamily="34" charset="0"/>
        <a:buChar char="•"/>
        <a:defRPr sz="2000" kern="1200">
          <a:solidFill>
            <a:schemeClr val="tx1"/>
          </a:solidFill>
          <a:latin typeface="+mn-lt"/>
          <a:ea typeface="+mn-ea"/>
          <a:cs typeface="+mn-cs"/>
        </a:defRPr>
      </a:lvl1pPr>
      <a:lvl2pPr marL="361950" indent="-180975" algn="l" defTabSz="914400" rtl="0" eaLnBrk="1" latinLnBrk="0" hangingPunct="1">
        <a:spcBef>
          <a:spcPts val="0"/>
        </a:spcBef>
        <a:buFont typeface="Arial" pitchFamily="34" charset="0"/>
        <a:buChar char="−"/>
        <a:defRPr sz="1800" kern="1200">
          <a:solidFill>
            <a:schemeClr val="tx1"/>
          </a:solidFill>
          <a:latin typeface="+mn-lt"/>
          <a:ea typeface="+mn-ea"/>
          <a:cs typeface="+mn-cs"/>
        </a:defRPr>
      </a:lvl2pPr>
      <a:lvl3pPr marL="534988" indent="-173038" algn="l" defTabSz="914400" rtl="0" eaLnBrk="1" latinLnBrk="0" hangingPunct="1">
        <a:spcBef>
          <a:spcPts val="0"/>
        </a:spcBef>
        <a:buFont typeface="Arial" pitchFamily="34" charset="0"/>
        <a:buChar char="−"/>
        <a:defRPr sz="1600" kern="1200">
          <a:solidFill>
            <a:schemeClr val="tx1"/>
          </a:solidFill>
          <a:latin typeface="+mn-lt"/>
          <a:ea typeface="+mn-ea"/>
          <a:cs typeface="+mn-cs"/>
        </a:defRPr>
      </a:lvl3pPr>
      <a:lvl4pPr marL="715963" indent="-180975" algn="l" defTabSz="914400" rtl="0" eaLnBrk="1" latinLnBrk="0" hangingPunct="1">
        <a:spcBef>
          <a:spcPts val="0"/>
        </a:spcBef>
        <a:buFont typeface="Arial" pitchFamily="34" charset="0"/>
        <a:buChar char="−"/>
        <a:defRPr sz="1400" kern="1200">
          <a:solidFill>
            <a:schemeClr val="tx1"/>
          </a:solidFill>
          <a:latin typeface="+mn-lt"/>
          <a:ea typeface="+mn-ea"/>
          <a:cs typeface="+mn-cs"/>
        </a:defRPr>
      </a:lvl4pPr>
      <a:lvl5pPr marL="896938" indent="-180975" algn="l" defTabSz="914400" rtl="0" eaLnBrk="1" latinLnBrk="0" hangingPunct="1">
        <a:spcBef>
          <a:spcPts val="0"/>
        </a:spcBef>
        <a:buFont typeface="Arial"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595314" y="785283"/>
            <a:ext cx="6875462" cy="1356783"/>
          </a:xfrm>
          <a:prstGeom prst="rect">
            <a:avLst/>
          </a:prstGeom>
        </p:spPr>
        <p:txBody>
          <a:bodyPr vert="horz" lIns="0" tIns="0" rIns="0" bIns="0" rtlCol="0" anchor="b">
            <a:normAutofit/>
          </a:bodyPr>
          <a:lstStyle/>
          <a:p>
            <a:r>
              <a:rPr lang="sv-SE" dirty="0"/>
              <a:t>Klicka här för att ändra format</a:t>
            </a:r>
          </a:p>
        </p:txBody>
      </p:sp>
      <p:sp>
        <p:nvSpPr>
          <p:cNvPr id="3" name="Platshållare för text 2"/>
          <p:cNvSpPr>
            <a:spLocks noGrp="1"/>
          </p:cNvSpPr>
          <p:nvPr>
            <p:ph type="body" idx="1"/>
          </p:nvPr>
        </p:nvSpPr>
        <p:spPr>
          <a:xfrm>
            <a:off x="595314" y="2614084"/>
            <a:ext cx="6875462" cy="3512080"/>
          </a:xfrm>
          <a:prstGeom prst="rect">
            <a:avLst/>
          </a:prstGeom>
        </p:spPr>
        <p:txBody>
          <a:bodyPr vert="horz" lIns="0" tIns="0" rIns="0" bIns="0" rtlCol="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8" name="Platshållare för datum 3"/>
          <p:cNvSpPr>
            <a:spLocks noGrp="1"/>
          </p:cNvSpPr>
          <p:nvPr>
            <p:ph type="dt" sz="half" idx="2"/>
          </p:nvPr>
        </p:nvSpPr>
        <p:spPr>
          <a:xfrm>
            <a:off x="167475" y="6660857"/>
            <a:ext cx="540000" cy="157904"/>
          </a:xfrm>
          <a:prstGeom prst="rect">
            <a:avLst/>
          </a:prstGeom>
        </p:spPr>
        <p:txBody>
          <a:bodyPr vert="horz" lIns="0" tIns="0" rIns="0" bIns="0" rtlCol="0" anchor="ctr"/>
          <a:lstStyle>
            <a:lvl1pPr algn="l">
              <a:defRPr sz="600">
                <a:solidFill>
                  <a:schemeClr val="tx1"/>
                </a:solidFill>
              </a:defRPr>
            </a:lvl1pPr>
          </a:lstStyle>
          <a:p>
            <a:r>
              <a:rPr lang="sv-SE" dirty="0"/>
              <a:t>Datum</a:t>
            </a:r>
          </a:p>
        </p:txBody>
      </p:sp>
      <p:sp>
        <p:nvSpPr>
          <p:cNvPr id="9" name="Platshållare för sidfot 4"/>
          <p:cNvSpPr>
            <a:spLocks noGrp="1"/>
          </p:cNvSpPr>
          <p:nvPr>
            <p:ph type="ftr" sz="quarter" idx="3"/>
          </p:nvPr>
        </p:nvSpPr>
        <p:spPr>
          <a:xfrm>
            <a:off x="2671544" y="6660857"/>
            <a:ext cx="3800912" cy="157904"/>
          </a:xfrm>
          <a:prstGeom prst="rect">
            <a:avLst/>
          </a:prstGeom>
        </p:spPr>
        <p:txBody>
          <a:bodyPr vert="horz" lIns="0" tIns="0" rIns="0" bIns="0" rtlCol="0" anchor="ctr"/>
          <a:lstStyle>
            <a:lvl1pPr algn="ctr">
              <a:defRPr sz="600">
                <a:solidFill>
                  <a:schemeClr val="tx1"/>
                </a:solidFill>
              </a:defRPr>
            </a:lvl1pPr>
          </a:lstStyle>
          <a:p>
            <a:endParaRPr lang="sv-SE" dirty="0"/>
          </a:p>
        </p:txBody>
      </p:sp>
      <p:sp>
        <p:nvSpPr>
          <p:cNvPr id="10" name="Platshållare för bildnummer 5"/>
          <p:cNvSpPr>
            <a:spLocks noGrp="1"/>
          </p:cNvSpPr>
          <p:nvPr>
            <p:ph type="sldNum" sz="quarter" idx="4"/>
          </p:nvPr>
        </p:nvSpPr>
        <p:spPr>
          <a:xfrm>
            <a:off x="8437313" y="6660857"/>
            <a:ext cx="540000" cy="157904"/>
          </a:xfrm>
          <a:prstGeom prst="rect">
            <a:avLst/>
          </a:prstGeom>
        </p:spPr>
        <p:txBody>
          <a:bodyPr vert="horz" lIns="0" tIns="0" rIns="0" bIns="0" rtlCol="0" anchor="ctr"/>
          <a:lstStyle>
            <a:lvl1pPr algn="r">
              <a:defRPr sz="600">
                <a:solidFill>
                  <a:schemeClr val="tx1"/>
                </a:solidFill>
              </a:defRPr>
            </a:lvl1pPr>
          </a:lstStyle>
          <a:p>
            <a:fld id="{EE979298-3C3B-4069-AA25-E7B70A8EB89A}" type="slidenum">
              <a:rPr lang="sv-SE" smtClean="0"/>
              <a:pPr/>
              <a:t>‹#›</a:t>
            </a:fld>
            <a:endParaRPr lang="sv-SE" dirty="0"/>
          </a:p>
        </p:txBody>
      </p:sp>
      <p:pic>
        <p:nvPicPr>
          <p:cNvPr id="4" name="Bildobjekt 3"/>
          <p:cNvPicPr>
            <a:picLocks/>
          </p:cNvPicPr>
          <p:nvPr userDrawn="1"/>
        </p:nvPicPr>
        <p:blipFill>
          <a:blip r:embed="rId4">
            <a:extLst>
              <a:ext uri="{28A0092B-C50C-407E-A947-70E740481C1C}">
                <a14:useLocalDpi xmlns:a14="http://schemas.microsoft.com/office/drawing/2010/main" val="0"/>
              </a:ext>
            </a:extLst>
          </a:blip>
          <a:stretch>
            <a:fillRect/>
          </a:stretch>
        </p:blipFill>
        <p:spPr>
          <a:xfrm>
            <a:off x="158400" y="165600"/>
            <a:ext cx="1928241" cy="421386"/>
          </a:xfrm>
          <a:prstGeom prst="rect">
            <a:avLst/>
          </a:prstGeom>
        </p:spPr>
      </p:pic>
    </p:spTree>
    <p:extLst>
      <p:ext uri="{BB962C8B-B14F-4D97-AF65-F5344CB8AC3E}">
        <p14:creationId xmlns:p14="http://schemas.microsoft.com/office/powerpoint/2010/main" val="3884689883"/>
      </p:ext>
    </p:extLst>
  </p:cSld>
  <p:clrMap bg1="lt1" tx1="dk1" bg2="lt2" tx2="dk2" accent1="accent1" accent2="accent2" accent3="accent3" accent4="accent4" accent5="accent5" accent6="accent6" hlink="hlink" folHlink="folHlink"/>
  <p:sldLayoutIdLst>
    <p:sldLayoutId id="2147483689" r:id="rId1"/>
    <p:sldLayoutId id="2147483664" r:id="rId2"/>
  </p:sldLayoutIdLst>
  <p:hf sldNum="0" hdr="0" ftr="0" dt="0"/>
  <p:txStyles>
    <p:titleStyle>
      <a:lvl1pPr algn="l" defTabSz="914400" rtl="0" eaLnBrk="1" latinLnBrk="0" hangingPunct="1">
        <a:spcBef>
          <a:spcPct val="0"/>
        </a:spcBef>
        <a:buNone/>
        <a:defRPr sz="3200" kern="1200">
          <a:solidFill>
            <a:schemeClr val="tx1"/>
          </a:solidFill>
          <a:latin typeface="+mj-lt"/>
          <a:ea typeface="+mj-ea"/>
          <a:cs typeface="+mj-cs"/>
        </a:defRPr>
      </a:lvl1pPr>
    </p:titleStyle>
    <p:bodyStyle>
      <a:lvl1pPr marL="180975" indent="-180975" algn="l" defTabSz="914400" rtl="0" eaLnBrk="1" latinLnBrk="0" hangingPunct="1">
        <a:spcBef>
          <a:spcPts val="600"/>
        </a:spcBef>
        <a:buFont typeface="Arial" pitchFamily="34" charset="0"/>
        <a:buChar char="•"/>
        <a:defRPr sz="2000" kern="1200">
          <a:solidFill>
            <a:schemeClr val="tx1"/>
          </a:solidFill>
          <a:latin typeface="+mn-lt"/>
          <a:ea typeface="+mn-ea"/>
          <a:cs typeface="+mn-cs"/>
        </a:defRPr>
      </a:lvl1pPr>
      <a:lvl2pPr marL="361950" indent="-180975" algn="l" defTabSz="914400" rtl="0" eaLnBrk="1" latinLnBrk="0" hangingPunct="1">
        <a:spcBef>
          <a:spcPts val="0"/>
        </a:spcBef>
        <a:buFont typeface="Arial" pitchFamily="34" charset="0"/>
        <a:buChar char="−"/>
        <a:defRPr sz="1800" kern="1200">
          <a:solidFill>
            <a:schemeClr val="tx1"/>
          </a:solidFill>
          <a:latin typeface="+mn-lt"/>
          <a:ea typeface="+mn-ea"/>
          <a:cs typeface="+mn-cs"/>
        </a:defRPr>
      </a:lvl2pPr>
      <a:lvl3pPr marL="534988" indent="-173038" algn="l" defTabSz="914400" rtl="0" eaLnBrk="1" latinLnBrk="0" hangingPunct="1">
        <a:spcBef>
          <a:spcPts val="0"/>
        </a:spcBef>
        <a:buFont typeface="Arial" pitchFamily="34" charset="0"/>
        <a:buChar char="−"/>
        <a:defRPr sz="1600" kern="1200">
          <a:solidFill>
            <a:schemeClr val="tx1"/>
          </a:solidFill>
          <a:latin typeface="+mn-lt"/>
          <a:ea typeface="+mn-ea"/>
          <a:cs typeface="+mn-cs"/>
        </a:defRPr>
      </a:lvl3pPr>
      <a:lvl4pPr marL="715963" indent="-180975" algn="l" defTabSz="914400" rtl="0" eaLnBrk="1" latinLnBrk="0" hangingPunct="1">
        <a:spcBef>
          <a:spcPts val="0"/>
        </a:spcBef>
        <a:buFont typeface="Arial" pitchFamily="34" charset="0"/>
        <a:buChar char="−"/>
        <a:defRPr sz="1400" kern="1200">
          <a:solidFill>
            <a:schemeClr val="tx1"/>
          </a:solidFill>
          <a:latin typeface="+mn-lt"/>
          <a:ea typeface="+mn-ea"/>
          <a:cs typeface="+mn-cs"/>
        </a:defRPr>
      </a:lvl4pPr>
      <a:lvl5pPr marL="896938" indent="-180975" algn="l" defTabSz="914400" rtl="0" eaLnBrk="1" latinLnBrk="0" hangingPunct="1">
        <a:spcBef>
          <a:spcPts val="0"/>
        </a:spcBef>
        <a:buFont typeface="Arial"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595314" y="785283"/>
            <a:ext cx="6875462" cy="1356783"/>
          </a:xfrm>
          <a:prstGeom prst="rect">
            <a:avLst/>
          </a:prstGeom>
        </p:spPr>
        <p:txBody>
          <a:bodyPr vert="horz" lIns="0" tIns="0" rIns="0" bIns="0" rtlCol="0" anchor="b">
            <a:normAutofit/>
          </a:bodyPr>
          <a:lstStyle/>
          <a:p>
            <a:r>
              <a:rPr lang="sv-SE" dirty="0"/>
              <a:t>Klicka här för att ändra format</a:t>
            </a:r>
          </a:p>
        </p:txBody>
      </p:sp>
      <p:sp>
        <p:nvSpPr>
          <p:cNvPr id="3" name="Platshållare för text 2"/>
          <p:cNvSpPr>
            <a:spLocks noGrp="1"/>
          </p:cNvSpPr>
          <p:nvPr>
            <p:ph type="body" idx="1"/>
          </p:nvPr>
        </p:nvSpPr>
        <p:spPr>
          <a:xfrm>
            <a:off x="595314" y="2614084"/>
            <a:ext cx="6875462" cy="3512080"/>
          </a:xfrm>
          <a:prstGeom prst="rect">
            <a:avLst/>
          </a:prstGeom>
        </p:spPr>
        <p:txBody>
          <a:bodyPr vert="horz" lIns="0" tIns="0" rIns="0" bIns="0" rtlCol="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8" name="Platshållare för datum 3"/>
          <p:cNvSpPr>
            <a:spLocks noGrp="1"/>
          </p:cNvSpPr>
          <p:nvPr>
            <p:ph type="dt" sz="half" idx="2"/>
          </p:nvPr>
        </p:nvSpPr>
        <p:spPr>
          <a:xfrm>
            <a:off x="167475" y="6660857"/>
            <a:ext cx="540000" cy="157904"/>
          </a:xfrm>
          <a:prstGeom prst="rect">
            <a:avLst/>
          </a:prstGeom>
        </p:spPr>
        <p:txBody>
          <a:bodyPr vert="horz" lIns="0" tIns="0" rIns="0" bIns="0" rtlCol="0" anchor="ctr"/>
          <a:lstStyle>
            <a:lvl1pPr algn="l">
              <a:defRPr sz="600">
                <a:solidFill>
                  <a:schemeClr val="tx1"/>
                </a:solidFill>
              </a:defRPr>
            </a:lvl1pPr>
          </a:lstStyle>
          <a:p>
            <a:r>
              <a:rPr lang="sv-SE" dirty="0"/>
              <a:t>Datum</a:t>
            </a:r>
          </a:p>
        </p:txBody>
      </p:sp>
      <p:sp>
        <p:nvSpPr>
          <p:cNvPr id="9" name="Platshållare för sidfot 4"/>
          <p:cNvSpPr>
            <a:spLocks noGrp="1"/>
          </p:cNvSpPr>
          <p:nvPr>
            <p:ph type="ftr" sz="quarter" idx="3"/>
          </p:nvPr>
        </p:nvSpPr>
        <p:spPr>
          <a:xfrm>
            <a:off x="2671544" y="6660857"/>
            <a:ext cx="3800912" cy="157904"/>
          </a:xfrm>
          <a:prstGeom prst="rect">
            <a:avLst/>
          </a:prstGeom>
        </p:spPr>
        <p:txBody>
          <a:bodyPr vert="horz" lIns="0" tIns="0" rIns="0" bIns="0" rtlCol="0" anchor="ctr"/>
          <a:lstStyle>
            <a:lvl1pPr algn="ctr">
              <a:defRPr sz="600">
                <a:solidFill>
                  <a:schemeClr val="tx1"/>
                </a:solidFill>
              </a:defRPr>
            </a:lvl1pPr>
          </a:lstStyle>
          <a:p>
            <a:endParaRPr lang="sv-SE" dirty="0"/>
          </a:p>
        </p:txBody>
      </p:sp>
      <p:sp>
        <p:nvSpPr>
          <p:cNvPr id="10" name="Platshållare för bildnummer 5"/>
          <p:cNvSpPr>
            <a:spLocks noGrp="1"/>
          </p:cNvSpPr>
          <p:nvPr>
            <p:ph type="sldNum" sz="quarter" idx="4"/>
          </p:nvPr>
        </p:nvSpPr>
        <p:spPr>
          <a:xfrm>
            <a:off x="8437313" y="6660857"/>
            <a:ext cx="540000" cy="157904"/>
          </a:xfrm>
          <a:prstGeom prst="rect">
            <a:avLst/>
          </a:prstGeom>
        </p:spPr>
        <p:txBody>
          <a:bodyPr vert="horz" lIns="0" tIns="0" rIns="0" bIns="0" rtlCol="0" anchor="ctr"/>
          <a:lstStyle>
            <a:lvl1pPr algn="r">
              <a:defRPr sz="600">
                <a:solidFill>
                  <a:schemeClr val="tx1"/>
                </a:solidFill>
              </a:defRPr>
            </a:lvl1pPr>
          </a:lstStyle>
          <a:p>
            <a:fld id="{EE979298-3C3B-4069-AA25-E7B70A8EB89A}" type="slidenum">
              <a:rPr lang="sv-SE" smtClean="0"/>
              <a:pPr/>
              <a:t>‹#›</a:t>
            </a:fld>
            <a:endParaRPr lang="sv-SE" dirty="0"/>
          </a:p>
        </p:txBody>
      </p:sp>
      <p:pic>
        <p:nvPicPr>
          <p:cNvPr id="4" name="Bildobjekt 3"/>
          <p:cNvPicPr>
            <a:picLocks/>
          </p:cNvPicPr>
          <p:nvPr userDrawn="1"/>
        </p:nvPicPr>
        <p:blipFill>
          <a:blip r:embed="rId8">
            <a:extLst>
              <a:ext uri="{28A0092B-C50C-407E-A947-70E740481C1C}">
                <a14:useLocalDpi xmlns:a14="http://schemas.microsoft.com/office/drawing/2010/main" val="0"/>
              </a:ext>
            </a:extLst>
          </a:blip>
          <a:stretch>
            <a:fillRect/>
          </a:stretch>
        </p:blipFill>
        <p:spPr>
          <a:xfrm>
            <a:off x="158400" y="165600"/>
            <a:ext cx="1928241" cy="421386"/>
          </a:xfrm>
          <a:prstGeom prst="rect">
            <a:avLst/>
          </a:prstGeom>
        </p:spPr>
      </p:pic>
    </p:spTree>
    <p:extLst>
      <p:ext uri="{BB962C8B-B14F-4D97-AF65-F5344CB8AC3E}">
        <p14:creationId xmlns:p14="http://schemas.microsoft.com/office/powerpoint/2010/main" val="3884689883"/>
      </p:ext>
    </p:extLst>
  </p:cSld>
  <p:clrMap bg1="lt1" tx1="dk1" bg2="lt2" tx2="dk2" accent1="accent1" accent2="accent2" accent3="accent3" accent4="accent4" accent5="accent5" accent6="accent6" hlink="hlink" folHlink="folHlink"/>
  <p:sldLayoutIdLst>
    <p:sldLayoutId id="2147483706" r:id="rId1"/>
    <p:sldLayoutId id="2147483728" r:id="rId2"/>
    <p:sldLayoutId id="2147483708" r:id="rId3"/>
    <p:sldLayoutId id="2147483707" r:id="rId4"/>
    <p:sldLayoutId id="2147483727" r:id="rId5"/>
    <p:sldLayoutId id="2147483709" r:id="rId6"/>
  </p:sldLayoutIdLst>
  <p:hf sldNum="0" hdr="0" ftr="0" dt="0"/>
  <p:txStyles>
    <p:titleStyle>
      <a:lvl1pPr algn="l" defTabSz="914400" rtl="0" eaLnBrk="1" latinLnBrk="0" hangingPunct="1">
        <a:spcBef>
          <a:spcPct val="0"/>
        </a:spcBef>
        <a:buNone/>
        <a:defRPr sz="3200" kern="1200">
          <a:solidFill>
            <a:schemeClr val="tx1"/>
          </a:solidFill>
          <a:latin typeface="+mj-lt"/>
          <a:ea typeface="+mj-ea"/>
          <a:cs typeface="+mj-cs"/>
        </a:defRPr>
      </a:lvl1pPr>
    </p:titleStyle>
    <p:bodyStyle>
      <a:lvl1pPr marL="180975" indent="-180975" algn="l" defTabSz="914400" rtl="0" eaLnBrk="1" latinLnBrk="0" hangingPunct="1">
        <a:spcBef>
          <a:spcPts val="600"/>
        </a:spcBef>
        <a:buFont typeface="Arial" pitchFamily="34" charset="0"/>
        <a:buChar char="•"/>
        <a:defRPr sz="2000" kern="1200">
          <a:solidFill>
            <a:schemeClr val="tx1"/>
          </a:solidFill>
          <a:latin typeface="+mn-lt"/>
          <a:ea typeface="+mn-ea"/>
          <a:cs typeface="+mn-cs"/>
        </a:defRPr>
      </a:lvl1pPr>
      <a:lvl2pPr marL="361950" indent="-180975" algn="l" defTabSz="914400" rtl="0" eaLnBrk="1" latinLnBrk="0" hangingPunct="1">
        <a:spcBef>
          <a:spcPts val="0"/>
        </a:spcBef>
        <a:buFont typeface="Arial" pitchFamily="34" charset="0"/>
        <a:buChar char="−"/>
        <a:defRPr sz="1800" kern="1200">
          <a:solidFill>
            <a:schemeClr val="tx1"/>
          </a:solidFill>
          <a:latin typeface="+mn-lt"/>
          <a:ea typeface="+mn-ea"/>
          <a:cs typeface="+mn-cs"/>
        </a:defRPr>
      </a:lvl2pPr>
      <a:lvl3pPr marL="534988" indent="-173038" algn="l" defTabSz="914400" rtl="0" eaLnBrk="1" latinLnBrk="0" hangingPunct="1">
        <a:spcBef>
          <a:spcPts val="0"/>
        </a:spcBef>
        <a:buFont typeface="Arial" pitchFamily="34" charset="0"/>
        <a:buChar char="−"/>
        <a:defRPr sz="1600" kern="1200">
          <a:solidFill>
            <a:schemeClr val="tx1"/>
          </a:solidFill>
          <a:latin typeface="+mn-lt"/>
          <a:ea typeface="+mn-ea"/>
          <a:cs typeface="+mn-cs"/>
        </a:defRPr>
      </a:lvl3pPr>
      <a:lvl4pPr marL="715963" indent="-180975" algn="l" defTabSz="914400" rtl="0" eaLnBrk="1" latinLnBrk="0" hangingPunct="1">
        <a:spcBef>
          <a:spcPts val="0"/>
        </a:spcBef>
        <a:buFont typeface="Arial" pitchFamily="34" charset="0"/>
        <a:buChar char="−"/>
        <a:defRPr sz="1400" kern="1200">
          <a:solidFill>
            <a:schemeClr val="tx1"/>
          </a:solidFill>
          <a:latin typeface="+mn-lt"/>
          <a:ea typeface="+mn-ea"/>
          <a:cs typeface="+mn-cs"/>
        </a:defRPr>
      </a:lvl4pPr>
      <a:lvl5pPr marL="896938" indent="-180975" algn="l" defTabSz="914400" rtl="0" eaLnBrk="1" latinLnBrk="0" hangingPunct="1">
        <a:spcBef>
          <a:spcPts val="0"/>
        </a:spcBef>
        <a:buFont typeface="Arial"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595314" y="785283"/>
            <a:ext cx="6875462" cy="1356783"/>
          </a:xfrm>
          <a:prstGeom prst="rect">
            <a:avLst/>
          </a:prstGeom>
        </p:spPr>
        <p:txBody>
          <a:bodyPr vert="horz" lIns="0" tIns="0" rIns="0" bIns="0" rtlCol="0" anchor="b">
            <a:normAutofit/>
          </a:bodyPr>
          <a:lstStyle/>
          <a:p>
            <a:r>
              <a:rPr lang="sv-SE" dirty="0"/>
              <a:t>Klicka här för att ändra format</a:t>
            </a:r>
          </a:p>
        </p:txBody>
      </p:sp>
      <p:sp>
        <p:nvSpPr>
          <p:cNvPr id="3" name="Platshållare för text 2"/>
          <p:cNvSpPr>
            <a:spLocks noGrp="1"/>
          </p:cNvSpPr>
          <p:nvPr>
            <p:ph type="body" idx="1"/>
          </p:nvPr>
        </p:nvSpPr>
        <p:spPr>
          <a:xfrm>
            <a:off x="595314" y="2614084"/>
            <a:ext cx="6875462" cy="3512080"/>
          </a:xfrm>
          <a:prstGeom prst="rect">
            <a:avLst/>
          </a:prstGeom>
        </p:spPr>
        <p:txBody>
          <a:bodyPr vert="horz" lIns="0" tIns="0" rIns="0" bIns="0" rtlCol="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8" name="Platshållare för datum 3"/>
          <p:cNvSpPr>
            <a:spLocks noGrp="1"/>
          </p:cNvSpPr>
          <p:nvPr>
            <p:ph type="dt" sz="half" idx="2"/>
          </p:nvPr>
        </p:nvSpPr>
        <p:spPr>
          <a:xfrm>
            <a:off x="167475" y="6660857"/>
            <a:ext cx="540000" cy="157904"/>
          </a:xfrm>
          <a:prstGeom prst="rect">
            <a:avLst/>
          </a:prstGeom>
        </p:spPr>
        <p:txBody>
          <a:bodyPr vert="horz" lIns="0" tIns="0" rIns="0" bIns="0" rtlCol="0" anchor="ctr"/>
          <a:lstStyle>
            <a:lvl1pPr algn="l">
              <a:defRPr sz="600">
                <a:solidFill>
                  <a:schemeClr val="tx1"/>
                </a:solidFill>
              </a:defRPr>
            </a:lvl1pPr>
          </a:lstStyle>
          <a:p>
            <a:r>
              <a:rPr lang="sv-SE" dirty="0"/>
              <a:t>Datum</a:t>
            </a:r>
          </a:p>
        </p:txBody>
      </p:sp>
      <p:sp>
        <p:nvSpPr>
          <p:cNvPr id="9" name="Platshållare för sidfot 4"/>
          <p:cNvSpPr>
            <a:spLocks noGrp="1"/>
          </p:cNvSpPr>
          <p:nvPr>
            <p:ph type="ftr" sz="quarter" idx="3"/>
          </p:nvPr>
        </p:nvSpPr>
        <p:spPr>
          <a:xfrm>
            <a:off x="2671544" y="6660857"/>
            <a:ext cx="3800912" cy="157904"/>
          </a:xfrm>
          <a:prstGeom prst="rect">
            <a:avLst/>
          </a:prstGeom>
        </p:spPr>
        <p:txBody>
          <a:bodyPr vert="horz" lIns="0" tIns="0" rIns="0" bIns="0" rtlCol="0" anchor="ctr"/>
          <a:lstStyle>
            <a:lvl1pPr algn="ctr">
              <a:defRPr sz="600">
                <a:solidFill>
                  <a:schemeClr val="tx1"/>
                </a:solidFill>
              </a:defRPr>
            </a:lvl1pPr>
          </a:lstStyle>
          <a:p>
            <a:endParaRPr lang="sv-SE" dirty="0"/>
          </a:p>
        </p:txBody>
      </p:sp>
      <p:sp>
        <p:nvSpPr>
          <p:cNvPr id="10" name="Platshållare för bildnummer 5"/>
          <p:cNvSpPr>
            <a:spLocks noGrp="1"/>
          </p:cNvSpPr>
          <p:nvPr>
            <p:ph type="sldNum" sz="quarter" idx="4"/>
          </p:nvPr>
        </p:nvSpPr>
        <p:spPr>
          <a:xfrm>
            <a:off x="8437313" y="6660857"/>
            <a:ext cx="540000" cy="157904"/>
          </a:xfrm>
          <a:prstGeom prst="rect">
            <a:avLst/>
          </a:prstGeom>
        </p:spPr>
        <p:txBody>
          <a:bodyPr vert="horz" lIns="0" tIns="0" rIns="0" bIns="0" rtlCol="0" anchor="ctr"/>
          <a:lstStyle>
            <a:lvl1pPr algn="r">
              <a:defRPr sz="600">
                <a:solidFill>
                  <a:schemeClr val="tx1"/>
                </a:solidFill>
              </a:defRPr>
            </a:lvl1pPr>
          </a:lstStyle>
          <a:p>
            <a:fld id="{EE979298-3C3B-4069-AA25-E7B70A8EB89A}" type="slidenum">
              <a:rPr lang="sv-SE" smtClean="0"/>
              <a:pPr/>
              <a:t>‹#›</a:t>
            </a:fld>
            <a:endParaRPr lang="sv-SE" dirty="0"/>
          </a:p>
        </p:txBody>
      </p:sp>
      <p:pic>
        <p:nvPicPr>
          <p:cNvPr id="4" name="Bildobjekt 3"/>
          <p:cNvPicPr>
            <a:picLocks/>
          </p:cNvPicPr>
          <p:nvPr userDrawn="1"/>
        </p:nvPicPr>
        <p:blipFill>
          <a:blip r:embed="rId5">
            <a:extLst>
              <a:ext uri="{28A0092B-C50C-407E-A947-70E740481C1C}">
                <a14:useLocalDpi xmlns:a14="http://schemas.microsoft.com/office/drawing/2010/main" val="0"/>
              </a:ext>
            </a:extLst>
          </a:blip>
          <a:stretch>
            <a:fillRect/>
          </a:stretch>
        </p:blipFill>
        <p:spPr>
          <a:xfrm>
            <a:off x="158400" y="165600"/>
            <a:ext cx="1928241" cy="421386"/>
          </a:xfrm>
          <a:prstGeom prst="rect">
            <a:avLst/>
          </a:prstGeom>
        </p:spPr>
      </p:pic>
    </p:spTree>
    <p:extLst>
      <p:ext uri="{BB962C8B-B14F-4D97-AF65-F5344CB8AC3E}">
        <p14:creationId xmlns:p14="http://schemas.microsoft.com/office/powerpoint/2010/main" val="3884689883"/>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Lst>
  <p:hf sldNum="0" hdr="0" ftr="0" dt="0"/>
  <p:txStyles>
    <p:titleStyle>
      <a:lvl1pPr algn="l" defTabSz="914400" rtl="0" eaLnBrk="1" latinLnBrk="0" hangingPunct="1">
        <a:spcBef>
          <a:spcPct val="0"/>
        </a:spcBef>
        <a:buNone/>
        <a:defRPr sz="3200" kern="1200">
          <a:solidFill>
            <a:schemeClr val="tx1"/>
          </a:solidFill>
          <a:latin typeface="+mj-lt"/>
          <a:ea typeface="+mj-ea"/>
          <a:cs typeface="+mj-cs"/>
        </a:defRPr>
      </a:lvl1pPr>
    </p:titleStyle>
    <p:bodyStyle>
      <a:lvl1pPr marL="180975" indent="-180975" algn="l" defTabSz="914400" rtl="0" eaLnBrk="1" latinLnBrk="0" hangingPunct="1">
        <a:spcBef>
          <a:spcPts val="600"/>
        </a:spcBef>
        <a:buFont typeface="Arial" pitchFamily="34" charset="0"/>
        <a:buChar char="•"/>
        <a:defRPr sz="2000" kern="1200">
          <a:solidFill>
            <a:schemeClr val="tx1"/>
          </a:solidFill>
          <a:latin typeface="+mn-lt"/>
          <a:ea typeface="+mn-ea"/>
          <a:cs typeface="+mn-cs"/>
        </a:defRPr>
      </a:lvl1pPr>
      <a:lvl2pPr marL="361950" indent="-180975" algn="l" defTabSz="914400" rtl="0" eaLnBrk="1" latinLnBrk="0" hangingPunct="1">
        <a:spcBef>
          <a:spcPts val="0"/>
        </a:spcBef>
        <a:buFont typeface="Arial" pitchFamily="34" charset="0"/>
        <a:buChar char="−"/>
        <a:defRPr sz="1800" kern="1200">
          <a:solidFill>
            <a:schemeClr val="tx1"/>
          </a:solidFill>
          <a:latin typeface="+mn-lt"/>
          <a:ea typeface="+mn-ea"/>
          <a:cs typeface="+mn-cs"/>
        </a:defRPr>
      </a:lvl2pPr>
      <a:lvl3pPr marL="534988" indent="-173038" algn="l" defTabSz="914400" rtl="0" eaLnBrk="1" latinLnBrk="0" hangingPunct="1">
        <a:spcBef>
          <a:spcPts val="0"/>
        </a:spcBef>
        <a:buFont typeface="Arial" pitchFamily="34" charset="0"/>
        <a:buChar char="−"/>
        <a:defRPr sz="1600" kern="1200">
          <a:solidFill>
            <a:schemeClr val="tx1"/>
          </a:solidFill>
          <a:latin typeface="+mn-lt"/>
          <a:ea typeface="+mn-ea"/>
          <a:cs typeface="+mn-cs"/>
        </a:defRPr>
      </a:lvl3pPr>
      <a:lvl4pPr marL="715963" indent="-180975" algn="l" defTabSz="914400" rtl="0" eaLnBrk="1" latinLnBrk="0" hangingPunct="1">
        <a:spcBef>
          <a:spcPts val="0"/>
        </a:spcBef>
        <a:buFont typeface="Arial" pitchFamily="34" charset="0"/>
        <a:buChar char="−"/>
        <a:defRPr sz="1400" kern="1200">
          <a:solidFill>
            <a:schemeClr val="tx1"/>
          </a:solidFill>
          <a:latin typeface="+mn-lt"/>
          <a:ea typeface="+mn-ea"/>
          <a:cs typeface="+mn-cs"/>
        </a:defRPr>
      </a:lvl4pPr>
      <a:lvl5pPr marL="896938" indent="-180975" algn="l" defTabSz="914400" rtl="0" eaLnBrk="1" latinLnBrk="0" hangingPunct="1">
        <a:spcBef>
          <a:spcPts val="0"/>
        </a:spcBef>
        <a:buFont typeface="Arial"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cancercentrum.se/mellansverige/vara-uppdrag/prevention-och-tidig-upptackt/prostatacancertestning/organiserad-prostatacancertestning-i-mellansverige/" TargetMode="External"/><Relationship Id="rId2" Type="http://schemas.openxmlformats.org/officeDocument/2006/relationships/hyperlink" Target="https://www.1177.se/Orebrolan/rol-psatest" TargetMode="External"/><Relationship Id="rId1" Type="http://schemas.openxmlformats.org/officeDocument/2006/relationships/slideLayout" Target="../slideLayouts/slideLayout2.xml"/><Relationship Id="rId6" Type="http://schemas.openxmlformats.org/officeDocument/2006/relationships/hyperlink" Target="mailto:janusz.frey@regionorebrolan.se" TargetMode="External"/><Relationship Id="rId5" Type="http://schemas.openxmlformats.org/officeDocument/2006/relationships/hyperlink" Target="mailto:michaela.larsson-stahl@regionorebrolan.se" TargetMode="External"/><Relationship Id="rId4" Type="http://schemas.openxmlformats.org/officeDocument/2006/relationships/hyperlink" Target="mailto:anna.melander@regionorebrolan.s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ctrTitle"/>
          </p:nvPr>
        </p:nvSpPr>
        <p:spPr>
          <a:xfrm>
            <a:off x="595314" y="1366983"/>
            <a:ext cx="7953375" cy="1220088"/>
          </a:xfrm>
        </p:spPr>
        <p:txBody>
          <a:bodyPr>
            <a:normAutofit fontScale="90000"/>
          </a:bodyPr>
          <a:lstStyle/>
          <a:p>
            <a:r>
              <a:rPr lang="sv-SE" sz="4800" dirty="0"/>
              <a:t/>
            </a:r>
            <a:br>
              <a:rPr lang="sv-SE" sz="4800" dirty="0"/>
            </a:br>
            <a:endParaRPr lang="sv-SE" sz="4800" dirty="0"/>
          </a:p>
        </p:txBody>
      </p:sp>
      <p:sp>
        <p:nvSpPr>
          <p:cNvPr id="5" name="Underrubrik 4"/>
          <p:cNvSpPr>
            <a:spLocks noGrp="1"/>
          </p:cNvSpPr>
          <p:nvPr>
            <p:ph type="subTitle" idx="1"/>
          </p:nvPr>
        </p:nvSpPr>
        <p:spPr>
          <a:xfrm>
            <a:off x="220943" y="2505533"/>
            <a:ext cx="7953375" cy="2024120"/>
          </a:xfrm>
        </p:spPr>
        <p:txBody>
          <a:bodyPr/>
          <a:lstStyle/>
          <a:p>
            <a:r>
              <a:rPr lang="sv-SE" sz="2800" b="1" dirty="0"/>
              <a:t>Projekt OPT </a:t>
            </a:r>
          </a:p>
          <a:p>
            <a:r>
              <a:rPr lang="sv-SE" sz="2800" b="1" dirty="0"/>
              <a:t>(Organisatorisk prostatacancertestning)</a:t>
            </a:r>
          </a:p>
          <a:p>
            <a:r>
              <a:rPr lang="sv-SE" sz="2800" b="1" dirty="0"/>
              <a:t>Informationsträff med Prostatacancerförbundet</a:t>
            </a:r>
          </a:p>
          <a:p>
            <a:endParaRPr lang="sv-SE" sz="2800" b="1" dirty="0"/>
          </a:p>
        </p:txBody>
      </p:sp>
    </p:spTree>
    <p:extLst>
      <p:ext uri="{BB962C8B-B14F-4D97-AF65-F5344CB8AC3E}">
        <p14:creationId xmlns:p14="http://schemas.microsoft.com/office/powerpoint/2010/main" val="41533060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xmlns="" id="{31867C33-E5D8-8FFC-FD84-F653B58D17EA}"/>
              </a:ext>
            </a:extLst>
          </p:cNvPr>
          <p:cNvSpPr>
            <a:spLocks noGrp="1"/>
          </p:cNvSpPr>
          <p:nvPr>
            <p:ph type="title"/>
          </p:nvPr>
        </p:nvSpPr>
        <p:spPr>
          <a:xfrm>
            <a:off x="385589" y="945460"/>
            <a:ext cx="6875462" cy="786342"/>
          </a:xfrm>
        </p:spPr>
        <p:txBody>
          <a:bodyPr/>
          <a:lstStyle/>
          <a:p>
            <a:pPr algn="ctr"/>
            <a:r>
              <a:rPr lang="sv-SE" b="1" dirty="0"/>
              <a:t>Agenda</a:t>
            </a:r>
          </a:p>
        </p:txBody>
      </p:sp>
      <p:sp>
        <p:nvSpPr>
          <p:cNvPr id="3" name="Platshållare för innehåll 2">
            <a:extLst>
              <a:ext uri="{FF2B5EF4-FFF2-40B4-BE49-F238E27FC236}">
                <a16:creationId xmlns:a16="http://schemas.microsoft.com/office/drawing/2014/main" xmlns="" id="{310E5409-C9B5-D84F-6B5B-2200BA64F6FC}"/>
              </a:ext>
            </a:extLst>
          </p:cNvPr>
          <p:cNvSpPr>
            <a:spLocks noGrp="1"/>
          </p:cNvSpPr>
          <p:nvPr>
            <p:ph idx="1"/>
          </p:nvPr>
        </p:nvSpPr>
        <p:spPr>
          <a:xfrm>
            <a:off x="255056" y="1917471"/>
            <a:ext cx="7270751" cy="4105824"/>
          </a:xfrm>
        </p:spPr>
        <p:txBody>
          <a:bodyPr/>
          <a:lstStyle/>
          <a:p>
            <a:pPr marL="0" indent="0">
              <a:buNone/>
            </a:pPr>
            <a:endParaRPr lang="sv-SE" dirty="0"/>
          </a:p>
          <a:p>
            <a:r>
              <a:rPr lang="sv-SE" sz="2400" dirty="0">
                <a:effectLst/>
                <a:latin typeface="Calibri" panose="020F0502020204030204" pitchFamily="34" charset="0"/>
                <a:ea typeface="Calibri" panose="020F0502020204030204" pitchFamily="34" charset="0"/>
                <a:cs typeface="Times New Roman" panose="02020603050405020304" pitchFamily="18" charset="0"/>
              </a:rPr>
              <a:t>Presentation</a:t>
            </a:r>
          </a:p>
          <a:p>
            <a:r>
              <a:rPr lang="sv-SE" sz="2400" dirty="0">
                <a:effectLst/>
                <a:latin typeface="Calibri" panose="020F0502020204030204" pitchFamily="34" charset="0"/>
                <a:ea typeface="Calibri" panose="020F0502020204030204" pitchFamily="34" charset="0"/>
                <a:cs typeface="Times New Roman" panose="02020603050405020304" pitchFamily="18" charset="0"/>
              </a:rPr>
              <a:t>Bakgrund </a:t>
            </a:r>
            <a:r>
              <a:rPr lang="sv-SE" sz="2400" dirty="0">
                <a:effectLst/>
                <a:latin typeface="Aptos" panose="020B0004020202020204" pitchFamily="34" charset="0"/>
                <a:ea typeface="Calibri" panose="020F0502020204030204" pitchFamily="34" charset="0"/>
                <a:cs typeface="Calibri" panose="020F0502020204030204" pitchFamily="34" charset="0"/>
              </a:rPr>
              <a:t>till projektet</a:t>
            </a:r>
          </a:p>
          <a:p>
            <a:r>
              <a:rPr lang="sv-SE" sz="2400" dirty="0">
                <a:latin typeface="Aptos" panose="020B0004020202020204" pitchFamily="34" charset="0"/>
                <a:ea typeface="Calibri" panose="020F0502020204030204" pitchFamily="34" charset="0"/>
                <a:cs typeface="Calibri" panose="020F0502020204030204" pitchFamily="34" charset="0"/>
              </a:rPr>
              <a:t>G</a:t>
            </a:r>
            <a:r>
              <a:rPr lang="sv-SE" sz="2400" dirty="0">
                <a:effectLst/>
                <a:latin typeface="Aptos" panose="020B0004020202020204" pitchFamily="34" charset="0"/>
                <a:ea typeface="Calibri" panose="020F0502020204030204" pitchFamily="34" charset="0"/>
                <a:cs typeface="Calibri" panose="020F0502020204030204" pitchFamily="34" charset="0"/>
              </a:rPr>
              <a:t>enomgång av brevmallar </a:t>
            </a:r>
          </a:p>
          <a:p>
            <a:r>
              <a:rPr lang="sv-SE" sz="2400" dirty="0">
                <a:latin typeface="Aptos" panose="020B0004020202020204" pitchFamily="34" charset="0"/>
                <a:ea typeface="Calibri" panose="020F0502020204030204" pitchFamily="34" charset="0"/>
                <a:cs typeface="Calibri" panose="020F0502020204030204" pitchFamily="34" charset="0"/>
              </a:rPr>
              <a:t>Övriga frågor</a:t>
            </a:r>
            <a:endParaRPr lang="sv-SE"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sv-SE" dirty="0"/>
          </a:p>
          <a:p>
            <a:pPr marL="0" indent="0">
              <a:buNone/>
            </a:pPr>
            <a:endParaRPr lang="sv-SE" dirty="0"/>
          </a:p>
        </p:txBody>
      </p:sp>
    </p:spTree>
    <p:extLst>
      <p:ext uri="{BB962C8B-B14F-4D97-AF65-F5344CB8AC3E}">
        <p14:creationId xmlns:p14="http://schemas.microsoft.com/office/powerpoint/2010/main" val="17551243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a:xfrm>
            <a:off x="230604" y="594940"/>
            <a:ext cx="7588104" cy="1016000"/>
          </a:xfrm>
        </p:spPr>
        <p:txBody>
          <a:bodyPr>
            <a:normAutofit fontScale="90000"/>
          </a:bodyPr>
          <a:lstStyle/>
          <a:p>
            <a:pPr algn="ctr"/>
            <a:r>
              <a:rPr lang="sv-SE" b="1" dirty="0">
                <a:latin typeface="Calibri" panose="020F0502020204030204" pitchFamily="34" charset="0"/>
                <a:cs typeface="Calibri" panose="020F0502020204030204" pitchFamily="34" charset="0"/>
              </a:rPr>
              <a:t>Bakgrund</a:t>
            </a:r>
            <a:br>
              <a:rPr lang="sv-SE" b="1" dirty="0">
                <a:latin typeface="Calibri" panose="020F0502020204030204" pitchFamily="34" charset="0"/>
                <a:cs typeface="Calibri" panose="020F0502020204030204" pitchFamily="34" charset="0"/>
              </a:rPr>
            </a:br>
            <a:r>
              <a:rPr lang="sv-SE" b="1" dirty="0">
                <a:latin typeface="Calibri" panose="020F0502020204030204" pitchFamily="34" charset="0"/>
                <a:cs typeface="Calibri" panose="020F0502020204030204" pitchFamily="34" charset="0"/>
              </a:rPr>
              <a:t>Beslut om OPT-Mellansverige</a:t>
            </a:r>
            <a:r>
              <a:rPr lang="sv-SE" sz="2000" dirty="0"/>
              <a:t/>
            </a:r>
            <a:br>
              <a:rPr lang="sv-SE" sz="2000" dirty="0"/>
            </a:br>
            <a:endParaRPr lang="sv-SE" sz="2000" dirty="0"/>
          </a:p>
        </p:txBody>
      </p:sp>
      <p:sp>
        <p:nvSpPr>
          <p:cNvPr id="2" name="Platshållare för innehåll 1"/>
          <p:cNvSpPr>
            <a:spLocks noGrp="1"/>
          </p:cNvSpPr>
          <p:nvPr>
            <p:ph idx="1"/>
          </p:nvPr>
        </p:nvSpPr>
        <p:spPr>
          <a:xfrm>
            <a:off x="230604" y="1610940"/>
            <a:ext cx="7448457" cy="5569462"/>
          </a:xfrm>
        </p:spPr>
        <p:txBody>
          <a:bodyPr/>
          <a:lstStyle/>
          <a:p>
            <a:r>
              <a:rPr lang="sv-SE" sz="2400" dirty="0">
                <a:solidFill>
                  <a:srgbClr val="000000"/>
                </a:solidFill>
                <a:latin typeface="Calibri" panose="020F0502020204030204" pitchFamily="34" charset="0"/>
                <a:cs typeface="Calibri" panose="020F0502020204030204" pitchFamily="34" charset="0"/>
              </a:rPr>
              <a:t>Samverkansnämndens ledningsgrupp för Sjukvårdsregion Mellansverige gav hösten 2021 Regionalt Cancercentrum Mellansverige uppdraget att starta upp ett projekt med en regional samordningsfunktion för att understödja uppbyggandet av en organiserad och kvalitetssäkrad prostatacancertestning</a:t>
            </a:r>
          </a:p>
          <a:p>
            <a:pPr marL="0" indent="0">
              <a:buNone/>
            </a:pPr>
            <a:endParaRPr lang="sv-SE" sz="2400" dirty="0">
              <a:solidFill>
                <a:srgbClr val="000000"/>
              </a:solidFill>
              <a:latin typeface="Calibri" panose="020F0502020204030204" pitchFamily="34" charset="0"/>
              <a:cs typeface="Calibri" panose="020F0502020204030204" pitchFamily="34" charset="0"/>
            </a:endParaRPr>
          </a:p>
          <a:p>
            <a:r>
              <a:rPr lang="sv-SE" sz="2400" b="0" i="0" dirty="0">
                <a:solidFill>
                  <a:srgbClr val="000000"/>
                </a:solidFill>
                <a:effectLst/>
                <a:latin typeface="Calibri" panose="020F0502020204030204" pitchFamily="34" charset="0"/>
                <a:cs typeface="Calibri" panose="020F0502020204030204" pitchFamily="34" charset="0"/>
              </a:rPr>
              <a:t>En organisation skapas för att samordna utredning för tidig upptäckt av prostatacancer genom ett digitalt system som skickar ut information och erbjudande om regelbunden testning med PSA, ett så kallat sjukvårdsregionalt kallelsekansli</a:t>
            </a:r>
          </a:p>
          <a:p>
            <a:pPr marL="0" indent="0">
              <a:buNone/>
            </a:pPr>
            <a:endParaRPr lang="sv-SE" dirty="0">
              <a:solidFill>
                <a:srgbClr val="0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75703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xmlns="" id="{B22F1C52-D102-CCB5-60F3-532D0B268942}"/>
              </a:ext>
            </a:extLst>
          </p:cNvPr>
          <p:cNvSpPr>
            <a:spLocks noGrp="1"/>
          </p:cNvSpPr>
          <p:nvPr>
            <p:ph idx="1"/>
          </p:nvPr>
        </p:nvSpPr>
        <p:spPr>
          <a:xfrm>
            <a:off x="385764" y="1185333"/>
            <a:ext cx="6875462" cy="3722227"/>
          </a:xfrm>
        </p:spPr>
        <p:txBody>
          <a:bodyPr/>
          <a:lstStyle/>
          <a:p>
            <a:r>
              <a:rPr lang="sv-SE" sz="2400" dirty="0">
                <a:effectLst/>
                <a:latin typeface="Calibri" panose="020F0502020204030204" pitchFamily="34" charset="0"/>
                <a:ea typeface="Calibri" panose="020F0502020204030204" pitchFamily="34" charset="0"/>
                <a:cs typeface="Times New Roman" panose="02020603050405020304" pitchFamily="18" charset="0"/>
              </a:rPr>
              <a:t>Under införandets första år planeras totalt 500 utskick per region (undantaget Värmland) </a:t>
            </a:r>
          </a:p>
          <a:p>
            <a:pPr marL="0" indent="0">
              <a:buNone/>
            </a:pPr>
            <a:endParaRPr lang="sv-SE" sz="2400" dirty="0">
              <a:effectLst/>
              <a:latin typeface="Calibri" panose="020F0502020204030204" pitchFamily="34" charset="0"/>
              <a:ea typeface="Calibri" panose="020F0502020204030204" pitchFamily="34" charset="0"/>
              <a:cs typeface="Times New Roman" panose="02020603050405020304" pitchFamily="18" charset="0"/>
            </a:endParaRPr>
          </a:p>
          <a:p>
            <a:r>
              <a:rPr lang="sv-SE" sz="2400" dirty="0">
                <a:effectLst/>
                <a:latin typeface="Calibri" panose="020F0502020204030204" pitchFamily="34" charset="0"/>
                <a:ea typeface="Calibri" panose="020F0502020204030204" pitchFamily="34" charset="0"/>
                <a:cs typeface="Times New Roman" panose="02020603050405020304" pitchFamily="18" charset="0"/>
              </a:rPr>
              <a:t>Män födda 1962 respektive 1966 kommer att tillfrågas om de vill ingå i OPT</a:t>
            </a:r>
          </a:p>
          <a:p>
            <a:pPr marL="0" indent="0">
              <a:buNone/>
            </a:pPr>
            <a:endParaRPr lang="sv-SE" sz="2400" dirty="0">
              <a:effectLst/>
              <a:latin typeface="Calibri" panose="020F0502020204030204" pitchFamily="34" charset="0"/>
              <a:ea typeface="Calibri" panose="020F0502020204030204" pitchFamily="34" charset="0"/>
              <a:cs typeface="Times New Roman" panose="02020603050405020304" pitchFamily="18" charset="0"/>
            </a:endParaRPr>
          </a:p>
          <a:p>
            <a:r>
              <a:rPr lang="sv-SE" sz="2400" dirty="0">
                <a:effectLst/>
                <a:latin typeface="Calibri" panose="020F0502020204030204" pitchFamily="34" charset="0"/>
                <a:ea typeface="Calibri" panose="020F0502020204030204" pitchFamily="34" charset="0"/>
                <a:cs typeface="Times New Roman" panose="02020603050405020304" pitchFamily="18" charset="0"/>
              </a:rPr>
              <a:t>De män som accepterar får ta ett blodprov för PSA-analys. Avvikande PSA-värden (&gt;3,0 </a:t>
            </a:r>
            <a:r>
              <a:rPr lang="sv-SE" sz="2400" dirty="0" err="1">
                <a:effectLst/>
                <a:latin typeface="Calibri" panose="020F0502020204030204" pitchFamily="34" charset="0"/>
                <a:ea typeface="Calibri" panose="020F0502020204030204" pitchFamily="34" charset="0"/>
                <a:cs typeface="Times New Roman" panose="02020603050405020304" pitchFamily="18" charset="0"/>
              </a:rPr>
              <a:t>ng</a:t>
            </a:r>
            <a:r>
              <a:rPr lang="sv-SE" sz="2400" dirty="0">
                <a:effectLst/>
                <a:latin typeface="Calibri" panose="020F0502020204030204" pitchFamily="34" charset="0"/>
                <a:ea typeface="Calibri" panose="020F0502020204030204" pitchFamily="34" charset="0"/>
                <a:cs typeface="Times New Roman" panose="02020603050405020304" pitchFamily="18" charset="0"/>
              </a:rPr>
              <a:t>/ml) fångas via OPT-databasen på kallelsekansliet</a:t>
            </a:r>
            <a:endParaRPr lang="sv-SE" sz="2400" dirty="0"/>
          </a:p>
          <a:p>
            <a:endParaRPr lang="sv-SE" dirty="0"/>
          </a:p>
        </p:txBody>
      </p:sp>
    </p:spTree>
    <p:extLst>
      <p:ext uri="{BB962C8B-B14F-4D97-AF65-F5344CB8AC3E}">
        <p14:creationId xmlns:p14="http://schemas.microsoft.com/office/powerpoint/2010/main" val="35898579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276225" y="1247101"/>
            <a:ext cx="7726872" cy="5447314"/>
          </a:xfrm>
        </p:spPr>
        <p:txBody>
          <a:bodyPr/>
          <a:lstStyle/>
          <a:p>
            <a:pPr marL="0" indent="0">
              <a:buNone/>
            </a:pPr>
            <a:r>
              <a:rPr lang="sv-SE" b="1" dirty="0">
                <a:solidFill>
                  <a:srgbClr val="000000"/>
                </a:solidFill>
                <a:latin typeface="Calibri" panose="020F0502020204030204" pitchFamily="34" charset="0"/>
                <a:cs typeface="Calibri" panose="020F0502020204030204" pitchFamily="34" charset="0"/>
              </a:rPr>
              <a:t>Syftet med att införa OPT i Mellansverige är att prostatacancertestningen i sjukvårdsregionen ska göras mer effektiv genom: </a:t>
            </a:r>
          </a:p>
          <a:p>
            <a:pPr marL="0" indent="0">
              <a:buNone/>
            </a:pPr>
            <a:endParaRPr lang="sv-SE" b="1" dirty="0">
              <a:solidFill>
                <a:srgbClr val="000000"/>
              </a:solidFill>
              <a:latin typeface="Calibri" panose="020F0502020204030204" pitchFamily="34" charset="0"/>
              <a:cs typeface="Calibri" panose="020F0502020204030204" pitchFamily="34" charset="0"/>
            </a:endParaRPr>
          </a:p>
          <a:p>
            <a:pPr fontAlgn="base"/>
            <a:r>
              <a:rPr lang="sv-SE" sz="1800" dirty="0">
                <a:solidFill>
                  <a:srgbClr val="000000"/>
                </a:solidFill>
                <a:latin typeface="Calibri" panose="020F0502020204030204" pitchFamily="34" charset="0"/>
                <a:cs typeface="Calibri" panose="020F0502020204030204" pitchFamily="34" charset="0"/>
              </a:rPr>
              <a:t>- Tidig </a:t>
            </a:r>
            <a:r>
              <a:rPr lang="sv-SE" sz="1800" b="0" i="0" dirty="0">
                <a:solidFill>
                  <a:srgbClr val="000000"/>
                </a:solidFill>
                <a:effectLst/>
                <a:latin typeface="Calibri" panose="020F0502020204030204" pitchFamily="34" charset="0"/>
                <a:cs typeface="Calibri" panose="020F0502020204030204" pitchFamily="34" charset="0"/>
              </a:rPr>
              <a:t>diagnostik av icke </a:t>
            </a:r>
            <a:r>
              <a:rPr lang="sv-SE" sz="1800" b="0" i="0" dirty="0" err="1">
                <a:solidFill>
                  <a:srgbClr val="000000"/>
                </a:solidFill>
                <a:effectLst/>
                <a:latin typeface="Calibri" panose="020F0502020204030204" pitchFamily="34" charset="0"/>
                <a:cs typeface="Calibri" panose="020F0502020204030204" pitchFamily="34" charset="0"/>
              </a:rPr>
              <a:t>symtomgivande</a:t>
            </a:r>
            <a:r>
              <a:rPr lang="sv-SE" sz="1800" b="0" i="0" dirty="0">
                <a:solidFill>
                  <a:srgbClr val="000000"/>
                </a:solidFill>
                <a:effectLst/>
                <a:latin typeface="Calibri" panose="020F0502020204030204" pitchFamily="34" charset="0"/>
                <a:cs typeface="Calibri" panose="020F0502020204030204" pitchFamily="34" charset="0"/>
              </a:rPr>
              <a:t> prostatacancer. </a:t>
            </a:r>
          </a:p>
          <a:p>
            <a:pPr fontAlgn="base"/>
            <a:r>
              <a:rPr lang="sv-SE" sz="1800" dirty="0">
                <a:solidFill>
                  <a:srgbClr val="000000"/>
                </a:solidFill>
                <a:latin typeface="Calibri" panose="020F0502020204030204" pitchFamily="34" charset="0"/>
                <a:cs typeface="Calibri" panose="020F0502020204030204" pitchFamily="34" charset="0"/>
              </a:rPr>
              <a:t>- Att s</a:t>
            </a:r>
            <a:r>
              <a:rPr lang="sv-SE" sz="1800" b="0" i="0" dirty="0">
                <a:solidFill>
                  <a:srgbClr val="000000"/>
                </a:solidFill>
                <a:effectLst/>
                <a:latin typeface="Calibri" panose="020F0502020204030204" pitchFamily="34" charset="0"/>
                <a:cs typeface="Calibri" panose="020F0502020204030204" pitchFamily="34" charset="0"/>
              </a:rPr>
              <a:t>kapa en gemensam sjukvårdsregional organisation som säkerställer effektiv uppföljning och kvalitetskontroll av OPT. </a:t>
            </a:r>
          </a:p>
          <a:p>
            <a:pPr algn="l" rtl="0" fontAlgn="base"/>
            <a:r>
              <a:rPr lang="sv-SE" sz="1800" dirty="0">
                <a:solidFill>
                  <a:srgbClr val="000000"/>
                </a:solidFill>
                <a:latin typeface="Calibri" panose="020F0502020204030204" pitchFamily="34" charset="0"/>
                <a:cs typeface="Calibri" panose="020F0502020204030204" pitchFamily="34" charset="0"/>
              </a:rPr>
              <a:t>- P</a:t>
            </a:r>
            <a:r>
              <a:rPr lang="sv-SE" sz="1800" b="0" i="0" dirty="0">
                <a:solidFill>
                  <a:srgbClr val="000000"/>
                </a:solidFill>
                <a:effectLst/>
                <a:latin typeface="Calibri" panose="020F0502020204030204" pitchFamily="34" charset="0"/>
                <a:cs typeface="Calibri" panose="020F0502020204030204" pitchFamily="34" charset="0"/>
              </a:rPr>
              <a:t>rocessoptimering då ledtiderna kommer att förkortas. </a:t>
            </a:r>
          </a:p>
          <a:p>
            <a:pPr algn="l" rtl="0" fontAlgn="base"/>
            <a:r>
              <a:rPr lang="sv-SE" sz="1800" b="0" i="0" dirty="0">
                <a:solidFill>
                  <a:srgbClr val="000000"/>
                </a:solidFill>
                <a:effectLst/>
                <a:latin typeface="Calibri" panose="020F0502020204030204" pitchFamily="34" charset="0"/>
                <a:cs typeface="Calibri" panose="020F0502020204030204" pitchFamily="34" charset="0"/>
              </a:rPr>
              <a:t>- Att den gemensamma utvecklingen av metoder och kompletterande tester för prostatacancerdiagnostik förbättras.  </a:t>
            </a:r>
          </a:p>
          <a:p>
            <a:pPr algn="l" rtl="0" fontAlgn="base"/>
            <a:endParaRPr lang="sv-SE" sz="1800" b="0" i="0" dirty="0">
              <a:solidFill>
                <a:srgbClr val="000000"/>
              </a:solidFill>
              <a:effectLst/>
              <a:latin typeface="Calibri" panose="020F0502020204030204" pitchFamily="34" charset="0"/>
              <a:cs typeface="Calibri" panose="020F0502020204030204" pitchFamily="34" charset="0"/>
            </a:endParaRPr>
          </a:p>
          <a:p>
            <a:pPr algn="l" rtl="0" fontAlgn="base"/>
            <a:r>
              <a:rPr lang="sv-SE" sz="1800" dirty="0">
                <a:solidFill>
                  <a:srgbClr val="000000"/>
                </a:solidFill>
                <a:latin typeface="Calibri" panose="020F0502020204030204" pitchFamily="34" charset="0"/>
                <a:cs typeface="Calibri" panose="020F0502020204030204" pitchFamily="34" charset="0"/>
              </a:rPr>
              <a:t>- </a:t>
            </a:r>
            <a:r>
              <a:rPr lang="sv-SE" dirty="0">
                <a:solidFill>
                  <a:srgbClr val="000000"/>
                </a:solidFill>
                <a:latin typeface="Calibri" panose="020F0502020204030204" pitchFamily="34" charset="0"/>
                <a:cs typeface="Calibri" panose="020F0502020204030204" pitchFamily="34" charset="0"/>
              </a:rPr>
              <a:t>Förbereda sjukvårdsregionen för införandet av nationell screening av prostatacancer</a:t>
            </a:r>
          </a:p>
          <a:p>
            <a:endParaRPr lang="sv-SE" dirty="0"/>
          </a:p>
        </p:txBody>
      </p:sp>
      <p:sp>
        <p:nvSpPr>
          <p:cNvPr id="4" name="Rubrik 3"/>
          <p:cNvSpPr>
            <a:spLocks noGrp="1"/>
          </p:cNvSpPr>
          <p:nvPr>
            <p:ph type="title"/>
          </p:nvPr>
        </p:nvSpPr>
        <p:spPr>
          <a:xfrm>
            <a:off x="595314" y="0"/>
            <a:ext cx="6875462" cy="858019"/>
          </a:xfrm>
        </p:spPr>
        <p:txBody>
          <a:bodyPr/>
          <a:lstStyle/>
          <a:p>
            <a:pPr algn="ctr"/>
            <a:r>
              <a:rPr lang="sv-SE" b="1" dirty="0">
                <a:latin typeface="Calibri" panose="020F0502020204030204" pitchFamily="34" charset="0"/>
                <a:cs typeface="Calibri" panose="020F0502020204030204" pitchFamily="34" charset="0"/>
              </a:rPr>
              <a:t>Syfte</a:t>
            </a:r>
          </a:p>
        </p:txBody>
      </p:sp>
    </p:spTree>
    <p:extLst>
      <p:ext uri="{BB962C8B-B14F-4D97-AF65-F5344CB8AC3E}">
        <p14:creationId xmlns:p14="http://schemas.microsoft.com/office/powerpoint/2010/main" val="37195992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595314" y="673331"/>
            <a:ext cx="6875462" cy="878531"/>
          </a:xfrm>
        </p:spPr>
        <p:txBody>
          <a:bodyPr>
            <a:noAutofit/>
          </a:bodyPr>
          <a:lstStyle/>
          <a:p>
            <a:pPr algn="ctr"/>
            <a:r>
              <a:rPr lang="sv-SE" b="1" dirty="0"/>
              <a:t>Brevmallar</a:t>
            </a:r>
          </a:p>
        </p:txBody>
      </p:sp>
      <p:sp>
        <p:nvSpPr>
          <p:cNvPr id="3" name="Platshållare för innehåll 2"/>
          <p:cNvSpPr>
            <a:spLocks noGrp="1"/>
          </p:cNvSpPr>
          <p:nvPr>
            <p:ph idx="1"/>
          </p:nvPr>
        </p:nvSpPr>
        <p:spPr>
          <a:xfrm>
            <a:off x="686754" y="1732935"/>
            <a:ext cx="6875462" cy="3512080"/>
          </a:xfrm>
        </p:spPr>
        <p:txBody>
          <a:bodyPr/>
          <a:lstStyle/>
          <a:p>
            <a:pPr marL="0" indent="0">
              <a:buNone/>
            </a:pPr>
            <a:r>
              <a:rPr lang="sv-SE" sz="2400" dirty="0"/>
              <a:t>Varje region tar fram regionalt anpassat informationsmaterial och brev utifrån nationella mallar:</a:t>
            </a:r>
          </a:p>
          <a:p>
            <a:pPr marL="0" indent="0">
              <a:buNone/>
            </a:pPr>
            <a:endParaRPr lang="sv-SE" sz="2400" dirty="0"/>
          </a:p>
          <a:p>
            <a:r>
              <a:rPr lang="sv-SE" dirty="0"/>
              <a:t>Visa Örebros brevmall</a:t>
            </a:r>
          </a:p>
          <a:p>
            <a:r>
              <a:rPr lang="sv-SE" dirty="0"/>
              <a:t>Info 1177</a:t>
            </a:r>
          </a:p>
          <a:p>
            <a:pPr marL="0" indent="0">
              <a:buNone/>
            </a:pPr>
            <a:endParaRPr lang="sv-SE" dirty="0"/>
          </a:p>
        </p:txBody>
      </p:sp>
    </p:spTree>
    <p:extLst>
      <p:ext uri="{BB962C8B-B14F-4D97-AF65-F5344CB8AC3E}">
        <p14:creationId xmlns:p14="http://schemas.microsoft.com/office/powerpoint/2010/main" val="24081133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xmlns="" id="{D63399F9-9521-D17C-FB26-2204177053E2}"/>
              </a:ext>
            </a:extLst>
          </p:cNvPr>
          <p:cNvSpPr>
            <a:spLocks noGrp="1"/>
          </p:cNvSpPr>
          <p:nvPr>
            <p:ph type="title"/>
          </p:nvPr>
        </p:nvSpPr>
        <p:spPr>
          <a:xfrm>
            <a:off x="595314" y="561975"/>
            <a:ext cx="6875462" cy="609601"/>
          </a:xfrm>
        </p:spPr>
        <p:txBody>
          <a:bodyPr>
            <a:normAutofit/>
          </a:bodyPr>
          <a:lstStyle/>
          <a:p>
            <a:pPr algn="ctr"/>
            <a:r>
              <a:rPr lang="sv-SE" dirty="0"/>
              <a:t>Övriga frågor	</a:t>
            </a:r>
          </a:p>
        </p:txBody>
      </p:sp>
      <p:sp>
        <p:nvSpPr>
          <p:cNvPr id="3" name="Platshållare för innehåll 2">
            <a:extLst>
              <a:ext uri="{FF2B5EF4-FFF2-40B4-BE49-F238E27FC236}">
                <a16:creationId xmlns:a16="http://schemas.microsoft.com/office/drawing/2014/main" xmlns="" id="{41E17267-690F-FA2B-8B8E-5E5F8714007B}"/>
              </a:ext>
            </a:extLst>
          </p:cNvPr>
          <p:cNvSpPr>
            <a:spLocks noGrp="1"/>
          </p:cNvSpPr>
          <p:nvPr>
            <p:ph idx="1"/>
          </p:nvPr>
        </p:nvSpPr>
        <p:spPr>
          <a:xfrm>
            <a:off x="528202" y="1506213"/>
            <a:ext cx="6875462" cy="5018412"/>
          </a:xfrm>
        </p:spPr>
        <p:txBody>
          <a:bodyPr/>
          <a:lstStyle/>
          <a:p>
            <a:pPr>
              <a:lnSpc>
                <a:spcPct val="107000"/>
              </a:lnSpc>
              <a:spcAft>
                <a:spcPts val="800"/>
              </a:spcAft>
            </a:pPr>
            <a:r>
              <a:rPr lang="sv-SE" sz="1800" dirty="0">
                <a:effectLst/>
                <a:latin typeface="Calibri" panose="020F0502020204030204" pitchFamily="34" charset="0"/>
                <a:ea typeface="Calibri" panose="020F0502020204030204" pitchFamily="34" charset="0"/>
                <a:cs typeface="Times New Roman" panose="02020603050405020304" pitchFamily="18" charset="0"/>
              </a:rPr>
              <a:t>-Vika grunder gör ni urval av deltagarna i åldersgrupperna?-svar: slumpmässigt urval</a:t>
            </a:r>
          </a:p>
          <a:p>
            <a:pPr>
              <a:lnSpc>
                <a:spcPct val="107000"/>
              </a:lnSpc>
              <a:spcAft>
                <a:spcPts val="800"/>
              </a:spcAft>
            </a:pPr>
            <a:r>
              <a:rPr lang="sv-SE" sz="1800" dirty="0">
                <a:effectLst/>
                <a:latin typeface="Calibri" panose="020F0502020204030204" pitchFamily="34" charset="0"/>
                <a:ea typeface="Calibri" panose="020F0502020204030204" pitchFamily="34" charset="0"/>
                <a:cs typeface="Times New Roman" panose="02020603050405020304" pitchFamily="18" charset="0"/>
              </a:rPr>
              <a:t>-Hur kallas patienterna: brev-E-post- svar: via brev</a:t>
            </a:r>
          </a:p>
          <a:p>
            <a:pPr>
              <a:lnSpc>
                <a:spcPct val="107000"/>
              </a:lnSpc>
              <a:spcAft>
                <a:spcPts val="800"/>
              </a:spcAft>
            </a:pPr>
            <a:r>
              <a:rPr lang="sv-SE" sz="1800" dirty="0">
                <a:effectLst/>
                <a:latin typeface="Calibri" panose="020F0502020204030204" pitchFamily="34" charset="0"/>
                <a:ea typeface="Calibri" panose="020F0502020204030204" pitchFamily="34" charset="0"/>
                <a:cs typeface="Times New Roman" panose="02020603050405020304" pitchFamily="18" charset="0"/>
              </a:rPr>
              <a:t>-mer på mötet</a:t>
            </a:r>
          </a:p>
          <a:p>
            <a:pPr>
              <a:lnSpc>
                <a:spcPct val="107000"/>
              </a:lnSpc>
              <a:spcAft>
                <a:spcPts val="800"/>
              </a:spcAft>
            </a:pPr>
            <a:r>
              <a:rPr lang="sv-SE" sz="1800" dirty="0">
                <a:latin typeface="Calibri" panose="020F0502020204030204" pitchFamily="34" charset="0"/>
                <a:ea typeface="Calibri" panose="020F0502020204030204" pitchFamily="34" charset="0"/>
                <a:cs typeface="Times New Roman" panose="02020603050405020304" pitchFamily="18" charset="0"/>
              </a:rPr>
              <a:t>PSA-provet är kostnadsfritt</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600" dirty="0">
                <a:hlinkClick r:id="rId2"/>
              </a:rPr>
              <a:t>Regelbunden testning för prostatacancer i Örebro län – 1177</a:t>
            </a:r>
            <a:endParaRPr lang="sv-SE" sz="1600" dirty="0"/>
          </a:p>
          <a:p>
            <a:pPr>
              <a:lnSpc>
                <a:spcPct val="107000"/>
              </a:lnSpc>
              <a:spcAft>
                <a:spcPts val="800"/>
              </a:spcAft>
            </a:pPr>
            <a:r>
              <a:rPr lang="sv-SE" sz="1600" dirty="0">
                <a:hlinkClick r:id="rId3"/>
              </a:rPr>
              <a:t>Organiserad prostatacancertestning i Region Mellansverige - RCC Mellansverige (cancercentrum.se)</a:t>
            </a:r>
            <a:endParaRPr lang="sv-SE" sz="1600" dirty="0"/>
          </a:p>
          <a:p>
            <a:pPr>
              <a:lnSpc>
                <a:spcPct val="107000"/>
              </a:lnSpc>
              <a:spcAft>
                <a:spcPts val="800"/>
              </a:spcAft>
            </a:pPr>
            <a:r>
              <a:rPr lang="sv-SE" sz="1600" dirty="0"/>
              <a:t>Kontaktuppgifter: </a:t>
            </a:r>
          </a:p>
          <a:p>
            <a:pPr marL="0" indent="0">
              <a:lnSpc>
                <a:spcPct val="107000"/>
              </a:lnSpc>
              <a:spcAft>
                <a:spcPts val="800"/>
              </a:spcAft>
              <a:buNone/>
            </a:pPr>
            <a:r>
              <a:rPr lang="sv-SE" sz="1600" dirty="0">
                <a:hlinkClick r:id="rId4"/>
              </a:rPr>
              <a:t>anna.melander@regionorebrolan.se</a:t>
            </a:r>
            <a:endParaRPr lang="sv-SE" sz="1600" dirty="0"/>
          </a:p>
          <a:p>
            <a:pPr marL="0" indent="0">
              <a:lnSpc>
                <a:spcPct val="107000"/>
              </a:lnSpc>
              <a:spcAft>
                <a:spcPts val="800"/>
              </a:spcAft>
              <a:buNone/>
            </a:pPr>
            <a:r>
              <a:rPr lang="sv-SE" sz="1600" dirty="0">
                <a:hlinkClick r:id="rId5"/>
              </a:rPr>
              <a:t>michaela.larsson-stahl@regionorebrolan.se</a:t>
            </a:r>
            <a:endParaRPr lang="sv-SE" sz="1600" dirty="0"/>
          </a:p>
          <a:p>
            <a:pPr marL="0" indent="0">
              <a:lnSpc>
                <a:spcPct val="107000"/>
              </a:lnSpc>
              <a:spcAft>
                <a:spcPts val="800"/>
              </a:spcAft>
              <a:buNone/>
            </a:pPr>
            <a:r>
              <a:rPr lang="sv-SE" sz="1600" dirty="0">
                <a:hlinkClick r:id="rId6"/>
              </a:rPr>
              <a:t>janusz.frey@regionorebrolan.se</a:t>
            </a:r>
            <a:endParaRPr lang="sv-SE" sz="1600" dirty="0"/>
          </a:p>
          <a:p>
            <a:pPr marL="0" indent="0">
              <a:lnSpc>
                <a:spcPct val="107000"/>
              </a:lnSpc>
              <a:spcAft>
                <a:spcPts val="800"/>
              </a:spcAft>
              <a:buNone/>
            </a:pPr>
            <a:endParaRPr lang="sv-SE" sz="1600" dirty="0"/>
          </a:p>
          <a:p>
            <a:pPr marL="0" indent="0">
              <a:lnSpc>
                <a:spcPct val="107000"/>
              </a:lnSpc>
              <a:spcAft>
                <a:spcPts val="800"/>
              </a:spcAft>
              <a:buNone/>
            </a:pPr>
            <a:endParaRPr lang="sv-SE" sz="1600" dirty="0"/>
          </a:p>
          <a:p>
            <a:pPr marL="0" indent="0">
              <a:lnSpc>
                <a:spcPct val="107000"/>
              </a:lnSpc>
              <a:spcAft>
                <a:spcPts val="800"/>
              </a:spcAft>
              <a:buNone/>
            </a:pPr>
            <a:endParaRPr lang="sv-SE" sz="1600" dirty="0"/>
          </a:p>
          <a:p>
            <a:pPr>
              <a:lnSpc>
                <a:spcPct val="107000"/>
              </a:lnSpc>
              <a:spcAft>
                <a:spcPts val="800"/>
              </a:spcAft>
            </a:pPr>
            <a:endParaRPr lang="sv-SE" sz="1600" dirty="0"/>
          </a:p>
          <a:p>
            <a:pPr>
              <a:lnSpc>
                <a:spcPct val="107000"/>
              </a:lnSpc>
              <a:spcAft>
                <a:spcPts val="800"/>
              </a:spcAft>
            </a:pPr>
            <a:endParaRPr lang="sv-SE" sz="1600" dirty="0"/>
          </a:p>
          <a:p>
            <a:pPr>
              <a:lnSpc>
                <a:spcPct val="107000"/>
              </a:lnSpc>
              <a:spcAft>
                <a:spcPts val="800"/>
              </a:spcAft>
            </a:pP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sv-SE" dirty="0"/>
          </a:p>
        </p:txBody>
      </p:sp>
    </p:spTree>
    <p:extLst>
      <p:ext uri="{BB962C8B-B14F-4D97-AF65-F5344CB8AC3E}">
        <p14:creationId xmlns:p14="http://schemas.microsoft.com/office/powerpoint/2010/main" val="311732739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AG_LANGUAGETEXTBOX" val="Sv"/>
</p:tagLst>
</file>

<file path=ppt/theme/theme1.xml><?xml version="1.0" encoding="utf-8"?>
<a:theme xmlns:a="http://schemas.openxmlformats.org/drawingml/2006/main" name="Region Örebro län - Standardlayouter">
  <a:themeElements>
    <a:clrScheme name="Region Örebro län">
      <a:dk1>
        <a:sysClr val="windowText" lastClr="000000"/>
      </a:dk1>
      <a:lt1>
        <a:sysClr val="window" lastClr="FFFFFF"/>
      </a:lt1>
      <a:dk2>
        <a:srgbClr val="575757"/>
      </a:dk2>
      <a:lt2>
        <a:srgbClr val="B2B2B2"/>
      </a:lt2>
      <a:accent1>
        <a:srgbClr val="0090D4"/>
      </a:accent1>
      <a:accent2>
        <a:srgbClr val="9FC53A"/>
      </a:accent2>
      <a:accent3>
        <a:srgbClr val="004F9E"/>
      </a:accent3>
      <a:accent4>
        <a:srgbClr val="008B39"/>
      </a:accent4>
      <a:accent5>
        <a:srgbClr val="66BDE5"/>
      </a:accent5>
      <a:accent6>
        <a:srgbClr val="B9D87B"/>
      </a:accent6>
      <a:hlink>
        <a:srgbClr val="000000"/>
      </a:hlink>
      <a:folHlink>
        <a:srgbClr val="000000"/>
      </a:folHlink>
    </a:clrScheme>
    <a:fontScheme name="Region Örebro lä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small projektledningsmöten 1" id="{1D00FA18-4F85-4C6D-89E0-0AF3FDE8AFD2}" vid="{E0651BF4-6024-4100-840F-3A7A6110B235}"/>
    </a:ext>
  </a:extLst>
</a:theme>
</file>

<file path=ppt/theme/theme2.xml><?xml version="1.0" encoding="utf-8"?>
<a:theme xmlns:a="http://schemas.openxmlformats.org/drawingml/2006/main" name="Region Örebro län - Varianter av våg">
  <a:themeElements>
    <a:clrScheme name="Region Örebro län">
      <a:dk1>
        <a:sysClr val="windowText" lastClr="000000"/>
      </a:dk1>
      <a:lt1>
        <a:sysClr val="window" lastClr="FFFFFF"/>
      </a:lt1>
      <a:dk2>
        <a:srgbClr val="575757"/>
      </a:dk2>
      <a:lt2>
        <a:srgbClr val="B2B2B2"/>
      </a:lt2>
      <a:accent1>
        <a:srgbClr val="0090D4"/>
      </a:accent1>
      <a:accent2>
        <a:srgbClr val="9FC53A"/>
      </a:accent2>
      <a:accent3>
        <a:srgbClr val="004F9E"/>
      </a:accent3>
      <a:accent4>
        <a:srgbClr val="008B39"/>
      </a:accent4>
      <a:accent5>
        <a:srgbClr val="66BDE5"/>
      </a:accent5>
      <a:accent6>
        <a:srgbClr val="B9D87B"/>
      </a:accent6>
      <a:hlink>
        <a:srgbClr val="000000"/>
      </a:hlink>
      <a:folHlink>
        <a:srgbClr val="000000"/>
      </a:folHlink>
    </a:clrScheme>
    <a:fontScheme name="Region Örebro lä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small projektledningsmöten 1" id="{1D00FA18-4F85-4C6D-89E0-0AF3FDE8AFD2}" vid="{4953AA96-6E9D-43C6-8BAF-A7B59AA13A80}"/>
    </a:ext>
  </a:extLst>
</a:theme>
</file>

<file path=ppt/theme/theme3.xml><?xml version="1.0" encoding="utf-8"?>
<a:theme xmlns:a="http://schemas.openxmlformats.org/drawingml/2006/main" name="Region Örebro län - Bildlayouter">
  <a:themeElements>
    <a:clrScheme name="Region Örebro län">
      <a:dk1>
        <a:sysClr val="windowText" lastClr="000000"/>
      </a:dk1>
      <a:lt1>
        <a:sysClr val="window" lastClr="FFFFFF"/>
      </a:lt1>
      <a:dk2>
        <a:srgbClr val="575757"/>
      </a:dk2>
      <a:lt2>
        <a:srgbClr val="B2B2B2"/>
      </a:lt2>
      <a:accent1>
        <a:srgbClr val="0090D4"/>
      </a:accent1>
      <a:accent2>
        <a:srgbClr val="9FC53A"/>
      </a:accent2>
      <a:accent3>
        <a:srgbClr val="004F9E"/>
      </a:accent3>
      <a:accent4>
        <a:srgbClr val="008B39"/>
      </a:accent4>
      <a:accent5>
        <a:srgbClr val="66BDE5"/>
      </a:accent5>
      <a:accent6>
        <a:srgbClr val="B9D87B"/>
      </a:accent6>
      <a:hlink>
        <a:srgbClr val="000000"/>
      </a:hlink>
      <a:folHlink>
        <a:srgbClr val="000000"/>
      </a:folHlink>
    </a:clrScheme>
    <a:fontScheme name="Region Örebro lä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small projektledningsmöten 1" id="{1D00FA18-4F85-4C6D-89E0-0AF3FDE8AFD2}" vid="{79DA01A6-ED83-4EA8-AC5C-F9179777B68A}"/>
    </a:ext>
  </a:extLst>
</a:theme>
</file>

<file path=ppt/theme/theme4.xml><?xml version="1.0" encoding="utf-8"?>
<a:theme xmlns:a="http://schemas.openxmlformats.org/drawingml/2006/main" name="Region Örebro län - Rubriksidor/kapitelsidor">
  <a:themeElements>
    <a:clrScheme name="Region Örebro län">
      <a:dk1>
        <a:sysClr val="windowText" lastClr="000000"/>
      </a:dk1>
      <a:lt1>
        <a:sysClr val="window" lastClr="FFFFFF"/>
      </a:lt1>
      <a:dk2>
        <a:srgbClr val="575757"/>
      </a:dk2>
      <a:lt2>
        <a:srgbClr val="B2B2B2"/>
      </a:lt2>
      <a:accent1>
        <a:srgbClr val="0090D4"/>
      </a:accent1>
      <a:accent2>
        <a:srgbClr val="9FC53A"/>
      </a:accent2>
      <a:accent3>
        <a:srgbClr val="004F9E"/>
      </a:accent3>
      <a:accent4>
        <a:srgbClr val="008B39"/>
      </a:accent4>
      <a:accent5>
        <a:srgbClr val="66BDE5"/>
      </a:accent5>
      <a:accent6>
        <a:srgbClr val="B9D87B"/>
      </a:accent6>
      <a:hlink>
        <a:srgbClr val="000000"/>
      </a:hlink>
      <a:folHlink>
        <a:srgbClr val="000000"/>
      </a:folHlink>
    </a:clrScheme>
    <a:fontScheme name="Region Örebro lä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small projektledningsmöten 1" id="{1D00FA18-4F85-4C6D-89E0-0AF3FDE8AFD2}" vid="{2F41925E-47D7-4300-9290-FC8E92168816}"/>
    </a:ext>
  </a:extLst>
</a:theme>
</file>

<file path=ppt/theme/theme5.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Presentationsmall projektledningsmöten</Template>
  <TotalTime>1509</TotalTime>
  <Words>280</Words>
  <Application>Microsoft Office PowerPoint</Application>
  <PresentationFormat>Bildspel på skärmen (4:3)</PresentationFormat>
  <Paragraphs>53</Paragraphs>
  <Slides>7</Slides>
  <Notes>3</Notes>
  <HiddenSlides>0</HiddenSlides>
  <MMClips>0</MMClips>
  <ScaleCrop>false</ScaleCrop>
  <HeadingPairs>
    <vt:vector size="6" baseType="variant">
      <vt:variant>
        <vt:lpstr>Använt teckensnitt</vt:lpstr>
      </vt:variant>
      <vt:variant>
        <vt:i4>4</vt:i4>
      </vt:variant>
      <vt:variant>
        <vt:lpstr>Tema</vt:lpstr>
      </vt:variant>
      <vt:variant>
        <vt:i4>4</vt:i4>
      </vt:variant>
      <vt:variant>
        <vt:lpstr>Bildrubriker</vt:lpstr>
      </vt:variant>
      <vt:variant>
        <vt:i4>7</vt:i4>
      </vt:variant>
    </vt:vector>
  </HeadingPairs>
  <TitlesOfParts>
    <vt:vector size="15" baseType="lpstr">
      <vt:lpstr>Aptos</vt:lpstr>
      <vt:lpstr>Arial</vt:lpstr>
      <vt:lpstr>Calibri</vt:lpstr>
      <vt:lpstr>Times New Roman</vt:lpstr>
      <vt:lpstr>Region Örebro län - Standardlayouter</vt:lpstr>
      <vt:lpstr>Region Örebro län - Varianter av våg</vt:lpstr>
      <vt:lpstr>Region Örebro län - Bildlayouter</vt:lpstr>
      <vt:lpstr>Region Örebro län - Rubriksidor/kapitelsidor</vt:lpstr>
      <vt:lpstr> </vt:lpstr>
      <vt:lpstr>Agenda</vt:lpstr>
      <vt:lpstr>Bakgrund Beslut om OPT-Mellansverige </vt:lpstr>
      <vt:lpstr>PowerPoint-presentation</vt:lpstr>
      <vt:lpstr>Syfte</vt:lpstr>
      <vt:lpstr>Brevmallar</vt:lpstr>
      <vt:lpstr>Övriga frågor </vt:lpstr>
    </vt:vector>
  </TitlesOfParts>
  <Company>Region Örebro län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Melander Anna, Digitala vårdmiljöer HS</dc:creator>
  <cp:lastModifiedBy>Börje</cp:lastModifiedBy>
  <cp:revision>65</cp:revision>
  <dcterms:created xsi:type="dcterms:W3CDTF">2023-04-26T06:20:03Z</dcterms:created>
  <dcterms:modified xsi:type="dcterms:W3CDTF">2024-02-09T13:45:28Z</dcterms:modified>
</cp:coreProperties>
</file>